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30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87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65D4-595F-4CF2-B105-8C9CD080A85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85" y="659167"/>
            <a:ext cx="10140779" cy="2262781"/>
          </a:xfrm>
        </p:spPr>
        <p:txBody>
          <a:bodyPr>
            <a:normAutofit/>
          </a:bodyPr>
          <a:lstStyle/>
          <a:p>
            <a:r>
              <a:rPr lang="en-US" dirty="0"/>
              <a:t>Capstone Project: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WHIM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3851" y="3195962"/>
            <a:ext cx="9568720" cy="209514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Mentor : MICHAEL STACEY</a:t>
            </a:r>
          </a:p>
          <a:p>
            <a:endParaRPr lang="en-US" dirty="0"/>
          </a:p>
          <a:p>
            <a:r>
              <a:rPr lang="en-US" dirty="0"/>
              <a:t>SWAGAT SAMAL</a:t>
            </a:r>
          </a:p>
          <a:p>
            <a:r>
              <a:rPr lang="en-US" dirty="0"/>
              <a:t>SHUBHAM SINGH</a:t>
            </a:r>
          </a:p>
          <a:p>
            <a:r>
              <a:rPr lang="en-US" dirty="0"/>
              <a:t>PUNEET CHOPRA</a:t>
            </a:r>
          </a:p>
        </p:txBody>
      </p:sp>
    </p:spTree>
    <p:extLst>
      <p:ext uri="{BB962C8B-B14F-4D97-AF65-F5344CB8AC3E}">
        <p14:creationId xmlns:p14="http://schemas.microsoft.com/office/powerpoint/2010/main" val="361468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1961"/>
            <a:ext cx="8915400" cy="4561929"/>
          </a:xfrm>
        </p:spPr>
        <p:txBody>
          <a:bodyPr>
            <a:no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The aim of this app is to bring like-minded people together and help people share or get help on their hobbies.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We will enable two types of users: users who is willing to help and user who is looking for help with their hobbies.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Ex: I wish to learn guitar, I can look for people willing to teach me on the website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37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Registration/Login</a:t>
            </a:r>
          </a:p>
          <a:p>
            <a:r>
              <a:rPr lang="en-US" sz="2400" dirty="0"/>
              <a:t>Forgot Password</a:t>
            </a:r>
          </a:p>
          <a:p>
            <a:r>
              <a:rPr lang="en-US" sz="2400" dirty="0"/>
              <a:t>Create Author Account</a:t>
            </a:r>
          </a:p>
          <a:p>
            <a:r>
              <a:rPr lang="en-US" sz="2400" dirty="0"/>
              <a:t>Subscribe/Unsubscribe</a:t>
            </a:r>
          </a:p>
          <a:p>
            <a:r>
              <a:rPr lang="en-US" sz="2400" dirty="0"/>
              <a:t>Post Contents</a:t>
            </a:r>
          </a:p>
          <a:p>
            <a:r>
              <a:rPr lang="en-US" sz="2400" dirty="0"/>
              <a:t>Update Content</a:t>
            </a:r>
          </a:p>
          <a:p>
            <a:r>
              <a:rPr lang="en-US" sz="2400" dirty="0"/>
              <a:t>View/Delete Contents</a:t>
            </a:r>
          </a:p>
          <a:p>
            <a:r>
              <a:rPr lang="en-US" sz="2400" dirty="0"/>
              <a:t>Take a Course</a:t>
            </a:r>
          </a:p>
        </p:txBody>
      </p:sp>
    </p:spTree>
    <p:extLst>
      <p:ext uri="{BB962C8B-B14F-4D97-AF65-F5344CB8AC3E}">
        <p14:creationId xmlns:p14="http://schemas.microsoft.com/office/powerpoint/2010/main" val="324543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Beat 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ocus on large number of sales with minimum margin of profit per product.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e competitive in the market and reach a wider range of customers.</a:t>
            </a:r>
            <a:endParaRPr lang="en-US" sz="24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Monthl</a:t>
            </a:r>
            <a:r>
              <a:rPr lang="en-US" sz="2400" dirty="0">
                <a:solidFill>
                  <a:srgbClr val="000000"/>
                </a:solidFill>
              </a:rPr>
              <a:t>y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subscription instead of users having to buy individual contents.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onetize our e-learning materials by introducing controlled and limited adds into our documented materials and videos.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15" y="1905000"/>
            <a:ext cx="8915400" cy="4504678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As an online platform, our users will have the ability to use our app even from their cellphone.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Every age group these days have access to a smartphone, which makes it easy for our customers to access available materials on the go.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With popular platforms like YouTube and Instagram we can easily reach a larger audience to market our awesome product.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Social media adds are the best way to reach the biggest possible crowd as almost everyone uses them these days.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75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Udemy.com</a:t>
            </a:r>
          </a:p>
          <a:p>
            <a:r>
              <a:rPr lang="en-US" sz="2400" dirty="0"/>
              <a:t>Coursera.org</a:t>
            </a:r>
          </a:p>
          <a:p>
            <a:r>
              <a:rPr lang="en-US" sz="2400" dirty="0"/>
              <a:t>LifeHack.org</a:t>
            </a:r>
          </a:p>
          <a:p>
            <a:r>
              <a:rPr lang="en-US" sz="2400" dirty="0"/>
              <a:t>Edx.org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41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</a:rPr>
              <a:t>Frontend tech stack: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b="1" dirty="0">
                <a:solidFill>
                  <a:srgbClr val="000000"/>
                </a:solidFill>
              </a:rPr>
              <a:t>React JS, JavaScript, HTML5, SCSS</a:t>
            </a:r>
            <a:r>
              <a:rPr lang="en-IN" sz="2400" dirty="0">
                <a:solidFill>
                  <a:srgbClr val="000000"/>
                </a:solidFill>
              </a:rPr>
              <a:t>.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</a:rPr>
              <a:t>Backend tech stack: </a:t>
            </a:r>
            <a:r>
              <a:rPr lang="en-IN" sz="2400" b="1" dirty="0">
                <a:solidFill>
                  <a:srgbClr val="000000"/>
                </a:solidFill>
              </a:rPr>
              <a:t>Node.JS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</a:rPr>
              <a:t>Model: </a:t>
            </a:r>
            <a:r>
              <a:rPr lang="en-IN" sz="2400" b="1" dirty="0">
                <a:solidFill>
                  <a:srgbClr val="000000"/>
                </a:solidFill>
              </a:rPr>
              <a:t>MongoDB</a:t>
            </a:r>
            <a:r>
              <a:rPr lang="en-IN" sz="2400" dirty="0">
                <a:solidFill>
                  <a:srgbClr val="000000"/>
                </a:solidFill>
              </a:rPr>
              <a:t>    </a:t>
            </a:r>
            <a:endParaRPr lang="en-IN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566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876" y="2959224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Thank you for showing interest in our Product “</a:t>
            </a:r>
            <a:r>
              <a:rPr lang="en-US" sz="2400" dirty="0">
                <a:solidFill>
                  <a:srgbClr val="FF0000"/>
                </a:solidFill>
              </a:rPr>
              <a:t>WHIM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7887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A31AFA7695D4498A41A8E01ED0FB5" ma:contentTypeVersion="4" ma:contentTypeDescription="Create a new document." ma:contentTypeScope="" ma:versionID="66652970ce35eeb969ecdccabb104ca6">
  <xsd:schema xmlns:xsd="http://www.w3.org/2001/XMLSchema" xmlns:xs="http://www.w3.org/2001/XMLSchema" xmlns:p="http://schemas.microsoft.com/office/2006/metadata/properties" xmlns:ns2="ca62cbab-bc59-446b-ba56-3846724200a3" targetNamespace="http://schemas.microsoft.com/office/2006/metadata/properties" ma:root="true" ma:fieldsID="d28fe9ffa261d967bbb7f9ad3ab540b7" ns2:_="">
    <xsd:import namespace="ca62cbab-bc59-446b-ba56-384672420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2cbab-bc59-446b-ba56-384672420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ABC905-1355-4CC5-880B-751EB958FDE9}"/>
</file>

<file path=customXml/itemProps2.xml><?xml version="1.0" encoding="utf-8"?>
<ds:datastoreItem xmlns:ds="http://schemas.openxmlformats.org/officeDocument/2006/customXml" ds:itemID="{A41E1FFD-725A-4FC2-911F-EA26653A5792}"/>
</file>

<file path=customXml/itemProps3.xml><?xml version="1.0" encoding="utf-8"?>
<ds:datastoreItem xmlns:ds="http://schemas.openxmlformats.org/officeDocument/2006/customXml" ds:itemID="{1C32CEE6-CAA8-4EE2-9B35-A39128911AA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305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Capstone Project: WHIM</vt:lpstr>
      <vt:lpstr>Project Idea</vt:lpstr>
      <vt:lpstr>Features</vt:lpstr>
      <vt:lpstr>Why We Beat The Competition</vt:lpstr>
      <vt:lpstr>Market</vt:lpstr>
      <vt:lpstr>Major Competitors</vt:lpstr>
      <vt:lpstr>Technology</vt:lpstr>
      <vt:lpstr>Conclusion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Daniel Singroy</dc:creator>
  <cp:lastModifiedBy>Shubham Singh</cp:lastModifiedBy>
  <cp:revision>39</cp:revision>
  <dcterms:created xsi:type="dcterms:W3CDTF">2014-06-05T20:51:48Z</dcterms:created>
  <dcterms:modified xsi:type="dcterms:W3CDTF">2022-04-17T01:25:39Z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0x010100D18A31AFA7695D4498A41A8E01ED0FB5</vt:lpwstr>
  </property>
</Properties>
</file>