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366" r:id="rId4"/>
    <p:sldId id="434" r:id="rId5"/>
    <p:sldId id="436" r:id="rId6"/>
    <p:sldId id="435" r:id="rId7"/>
    <p:sldId id="437" r:id="rId8"/>
    <p:sldId id="438" r:id="rId9"/>
    <p:sldId id="439" r:id="rId10"/>
    <p:sldId id="408" r:id="rId11"/>
    <p:sldId id="433" r:id="rId12"/>
    <p:sldId id="440" r:id="rId13"/>
    <p:sldId id="441" r:id="rId14"/>
  </p:sldIdLst>
  <p:sldSz cx="9144000" cy="6858000" type="screen4x3"/>
  <p:notesSz cx="6858000" cy="9144000"/>
  <p:embeddedFontLst>
    <p:embeddedFont>
      <p:font typeface="나눔바른고딕" panose="020B0600000101010101" charset="-127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8B5"/>
    <a:srgbClr val="ACD9CE"/>
    <a:srgbClr val="B3E7DB"/>
    <a:srgbClr val="C5E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 autoAdjust="0"/>
    <p:restoredTop sz="81647" autoAdjust="0"/>
  </p:normalViewPr>
  <p:slideViewPr>
    <p:cSldViewPr>
      <p:cViewPr varScale="1">
        <p:scale>
          <a:sx n="93" d="100"/>
          <a:sy n="93" d="100"/>
        </p:scale>
        <p:origin x="23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AAB7E-5C26-498C-A48A-F0DC5DC75A70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7F074-EB04-4EFA-B51E-05E5C6C397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7F074-EB04-4EFA-B51E-05E5C6C3973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07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7F074-EB04-4EFA-B51E-05E5C6C3973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763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7F074-EB04-4EFA-B51E-05E5C6C3973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02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7F074-EB04-4EFA-B51E-05E5C6C3973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88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7F074-EB04-4EFA-B51E-05E5C6C3973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475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7F074-EB04-4EFA-B51E-05E5C6C3973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077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7F074-EB04-4EFA-B51E-05E5C6C3973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58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7F074-EB04-4EFA-B51E-05E5C6C3973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37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7F074-EB04-4EFA-B51E-05E5C6C3973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261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3B4C-FE5D-4A38-97AE-74B1F35EA0C4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5E3F-101E-4662-8DA6-718769BA8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3B4C-FE5D-4A38-97AE-74B1F35EA0C4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5E3F-101E-4662-8DA6-718769BA8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3B4C-FE5D-4A38-97AE-74B1F35EA0C4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5E3F-101E-4662-8DA6-718769BA8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3B4C-FE5D-4A38-97AE-74B1F35EA0C4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5E3F-101E-4662-8DA6-718769BA8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3B4C-FE5D-4A38-97AE-74B1F35EA0C4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5E3F-101E-4662-8DA6-718769BA8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3B4C-FE5D-4A38-97AE-74B1F35EA0C4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5E3F-101E-4662-8DA6-718769BA8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3B4C-FE5D-4A38-97AE-74B1F35EA0C4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5E3F-101E-4662-8DA6-718769BA8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3B4C-FE5D-4A38-97AE-74B1F35EA0C4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5E3F-101E-4662-8DA6-718769BA8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3B4C-FE5D-4A38-97AE-74B1F35EA0C4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5E3F-101E-4662-8DA6-718769BA8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3B4C-FE5D-4A38-97AE-74B1F35EA0C4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5E3F-101E-4662-8DA6-718769BA8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3B4C-FE5D-4A38-97AE-74B1F35EA0C4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5E3F-101E-4662-8DA6-718769BA8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63B4C-FE5D-4A38-97AE-74B1F35EA0C4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15E3F-101E-4662-8DA6-718769BA8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venapp.io/view/Y0GrDaplAdaimPQVl1916KpdYWAdR851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fatsecret.com/ap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oodsafetykorea.go.kr/fcdb/index.d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-180528" y="4869160"/>
            <a:ext cx="9937104" cy="0"/>
          </a:xfrm>
          <a:prstGeom prst="line">
            <a:avLst/>
          </a:prstGeom>
          <a:ln w="25400">
            <a:solidFill>
              <a:srgbClr val="B3E7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3663" y="443711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진성민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474BF8-C598-431D-9001-0F800F25D999}"/>
              </a:ext>
            </a:extLst>
          </p:cNvPr>
          <p:cNvSpPr txBox="1"/>
          <p:nvPr/>
        </p:nvSpPr>
        <p:spPr>
          <a:xfrm>
            <a:off x="0" y="217306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2C8B5"/>
                </a:solidFill>
                <a:latin typeface="나눔바른고딕" panose="020B0600000101010101" charset="-127"/>
                <a:ea typeface="나눔바른고딕" panose="020B0600000101010101" charset="-127"/>
              </a:rPr>
              <a:t>프로젝트 기획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482230-0B21-4B9B-9F32-5B5B5D307E01}"/>
              </a:ext>
            </a:extLst>
          </p:cNvPr>
          <p:cNvSpPr txBox="1"/>
          <p:nvPr/>
        </p:nvSpPr>
        <p:spPr>
          <a:xfrm>
            <a:off x="4156662" y="3027510"/>
            <a:ext cx="830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PPT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박대호\Desktop\속지.jpg"/>
          <p:cNvPicPr>
            <a:picLocks noChangeAspect="1" noChangeArrowheads="1"/>
          </p:cNvPicPr>
          <p:nvPr/>
        </p:nvPicPr>
        <p:blipFill>
          <a:blip r:embed="rId3" cstate="print"/>
          <a:srcRect l="8282" r="3373" b="253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A83B54-C21C-4F64-BAA1-F40DCA703D2A}"/>
              </a:ext>
            </a:extLst>
          </p:cNvPr>
          <p:cNvSpPr txBox="1"/>
          <p:nvPr/>
        </p:nvSpPr>
        <p:spPr>
          <a:xfrm>
            <a:off x="3091970" y="2780928"/>
            <a:ext cx="3122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기능별 다이어그램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18005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EEF8496-0173-49F5-A9E0-6150D41DE376}"/>
              </a:ext>
            </a:extLst>
          </p:cNvPr>
          <p:cNvSpPr txBox="1"/>
          <p:nvPr/>
        </p:nvSpPr>
        <p:spPr>
          <a:xfrm>
            <a:off x="552708" y="179348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기능 시퀀스 다이어그램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FFFA82-D1C8-4AEB-B76A-E8D95E906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557939"/>
            <a:ext cx="6984776" cy="36793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472862-DEB6-4813-A51A-610428210D67}"/>
              </a:ext>
            </a:extLst>
          </p:cNvPr>
          <p:cNvSpPr txBox="1"/>
          <p:nvPr/>
        </p:nvSpPr>
        <p:spPr>
          <a:xfrm>
            <a:off x="611560" y="980728"/>
            <a:ext cx="81369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b="0" i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algun Gothic" panose="020B0503020000020004" pitchFamily="50" charset="-127"/>
                <a:ea typeface="-윤고딕330" pitchFamily="18" charset="-127"/>
              </a:rPr>
              <a:t>로그인 하기</a:t>
            </a:r>
            <a:endParaRPr lang="en-US" altLang="ko-KR" sz="1400" b="0" i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Malgun Gothic" panose="020B0503020000020004" pitchFamily="50" charset="-127"/>
              <a:ea typeface="-윤고딕330" pitchFamily="18" charset="-127"/>
            </a:endParaRPr>
          </a:p>
          <a:p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사용자는 로그인 화면에 사용자 아이디와 </a:t>
            </a:r>
            <a:r>
              <a:rPr lang="ko-KR" altLang="en-US" sz="1400" dirty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패스워드를 입력</a:t>
            </a:r>
            <a:endParaRPr lang="en-US" altLang="ko-KR" sz="1400" dirty="0">
              <a:solidFill>
                <a:srgbClr val="444444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화면에서 아이디와 패스워드가 입력되었는지 검사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400" dirty="0">
              <a:solidFill>
                <a:srgbClr val="444444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입력이 됐다면 사용자 아이디와 패스워드가 유효한지 검사</a:t>
            </a:r>
            <a:endParaRPr lang="en-US" altLang="ko-KR" sz="1400" b="0" i="0" dirty="0">
              <a:solidFill>
                <a:srgbClr val="444444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</a:t>
            </a:r>
            <a:r>
              <a:rPr lang="ko-KR" altLang="en-US" sz="1400" dirty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유효하면 로그인 후 </a:t>
            </a:r>
            <a:r>
              <a:rPr lang="ko-KR" altLang="en-US" sz="1400" dirty="0" err="1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메인화면을</a:t>
            </a:r>
            <a:r>
              <a:rPr lang="ko-KR" altLang="en-US" sz="1400" dirty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보여준다</a:t>
            </a:r>
            <a:endParaRPr lang="en-US" altLang="ko-KR" sz="1400" dirty="0">
              <a:solidFill>
                <a:srgbClr val="444444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잘못된 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ID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나 패스워드인 경우 에러메시지를 출력하고 다시 입력하게 한다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27303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박대호\Desktop\속지.jpg"/>
          <p:cNvPicPr>
            <a:picLocks noChangeAspect="1" noChangeArrowheads="1"/>
          </p:cNvPicPr>
          <p:nvPr/>
        </p:nvPicPr>
        <p:blipFill>
          <a:blip r:embed="rId3" cstate="print"/>
          <a:srcRect l="8282" r="3373" b="253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A83B54-C21C-4F64-BAA1-F40DCA703D2A}"/>
              </a:ext>
            </a:extLst>
          </p:cNvPr>
          <p:cNvSpPr txBox="1"/>
          <p:nvPr/>
        </p:nvSpPr>
        <p:spPr>
          <a:xfrm>
            <a:off x="3679471" y="2780928"/>
            <a:ext cx="1947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스토리보드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30237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EEF8496-0173-49F5-A9E0-6150D41DE376}"/>
              </a:ext>
            </a:extLst>
          </p:cNvPr>
          <p:cNvSpPr txBox="1"/>
          <p:nvPr/>
        </p:nvSpPr>
        <p:spPr>
          <a:xfrm>
            <a:off x="552708" y="179348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기능 시퀀스 다이어그램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472862-DEB6-4813-A51A-610428210D67}"/>
              </a:ext>
            </a:extLst>
          </p:cNvPr>
          <p:cNvSpPr txBox="1"/>
          <p:nvPr/>
        </p:nvSpPr>
        <p:spPr>
          <a:xfrm>
            <a:off x="611560" y="980728"/>
            <a:ext cx="81369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링크</a:t>
            </a:r>
            <a:r>
              <a:rPr lang="en-US" altLang="ko-KR" sz="1400" dirty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en-US" altLang="ko-KR" sz="1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hlinkClick r:id="rId3"/>
              </a:rPr>
              <a:t>https://ovenapp.io/view/Y0GrDaplAdaimPQVl1916KpdYWAdR851/</a:t>
            </a:r>
            <a:endParaRPr lang="en-US" altLang="ko-KR" sz="1400" b="0" i="0" dirty="0">
              <a:solidFill>
                <a:srgbClr val="444444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32838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박대호\Desktop\목차.jpg"/>
          <p:cNvPicPr>
            <a:picLocks noChangeAspect="1" noChangeArrowheads="1"/>
          </p:cNvPicPr>
          <p:nvPr/>
        </p:nvPicPr>
        <p:blipFill>
          <a:blip r:embed="rId3" cstate="print"/>
          <a:srcRect l="533" t="11075" r="27536" b="10707"/>
          <a:stretch>
            <a:fillRect/>
          </a:stretch>
        </p:blipFill>
        <p:spPr bwMode="auto">
          <a:xfrm>
            <a:off x="-14670" y="0"/>
            <a:ext cx="9144000" cy="685799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828514" y="3068960"/>
            <a:ext cx="2049407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944" y="1988840"/>
            <a:ext cx="3103798" cy="2790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프로젝트 계획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···   4</a:t>
            </a:r>
          </a:p>
          <a:p>
            <a:pPr algn="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기능 요구사항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···   5</a:t>
            </a:r>
          </a:p>
          <a:p>
            <a:pPr algn="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관련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API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 조사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기능별 다이어그램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···   10</a:t>
            </a:r>
          </a:p>
          <a:p>
            <a:pPr algn="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스토리보드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···   12</a:t>
            </a:r>
          </a:p>
          <a:p>
            <a:pPr algn="r"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박대호\Desktop\속지.jpg"/>
          <p:cNvPicPr>
            <a:picLocks noChangeAspect="1" noChangeArrowheads="1"/>
          </p:cNvPicPr>
          <p:nvPr/>
        </p:nvPicPr>
        <p:blipFill>
          <a:blip r:embed="rId2" cstate="print"/>
          <a:srcRect l="8282" r="3373" b="253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A83B54-C21C-4F64-BAA1-F40DCA703D2A}"/>
              </a:ext>
            </a:extLst>
          </p:cNvPr>
          <p:cNvSpPr txBox="1"/>
          <p:nvPr/>
        </p:nvSpPr>
        <p:spPr>
          <a:xfrm>
            <a:off x="3444632" y="2780928"/>
            <a:ext cx="2417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프로젝트 계획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21655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EEF8496-0173-49F5-A9E0-6150D41DE376}"/>
              </a:ext>
            </a:extLst>
          </p:cNvPr>
          <p:cNvSpPr txBox="1"/>
          <p:nvPr/>
        </p:nvSpPr>
        <p:spPr>
          <a:xfrm>
            <a:off x="552708" y="17934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계획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71430A-0F5F-45A8-BA4A-1D6A5481F212}"/>
              </a:ext>
            </a:extLst>
          </p:cNvPr>
          <p:cNvSpPr txBox="1"/>
          <p:nvPr/>
        </p:nvSpPr>
        <p:spPr>
          <a:xfrm>
            <a:off x="935088" y="984786"/>
            <a:ext cx="781337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1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*개발계획</a:t>
            </a:r>
          </a:p>
          <a:p>
            <a:pPr algn="l" fontAlgn="base"/>
            <a:r>
              <a:rPr lang="ko-KR" altLang="en-US" sz="1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최근 애플리케이션 시장 조사를 해본 결과 바쁜 현대인들의 관심 키워드는 건강이었다</a:t>
            </a:r>
            <a:r>
              <a:rPr lang="en-US" altLang="ko-KR" sz="1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이에 따라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건강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헬스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피트니스와 관련된 앱들이 많이 출시가 되고 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실제로 사람들이 많이 사용하는 애플리케이션을 설치해 사용해본 결과 다 비슷하고 편리한 기능들의 부재를 많이 느꼈다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그래서 신기술인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AI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접목하여 사람들의 건강을 케어 해줄 수 있는 앱을 개발하고자 한다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개발 기간은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8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주로 잡는다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모바일 뿐만 아니라 웹도 구축하여 접근하기 쉽고 사용자의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UX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 중점을 두고 개발할 예정이다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*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기대효과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-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사람들의 건강 증진 도움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-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기존 애플리케이션과 차별되는 편리함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새로운 기능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(AI)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을 통한 뛰어난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UX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-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누구에게나 건강 관련 지식 제공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*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생명주기 모델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1)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제안하는 모델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: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폭포수 모델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-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폭포수 모델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요구사항정의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-&gt;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요구사항분석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-&gt;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설계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-&gt;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구현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-&gt;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테스트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-&gt;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유지보수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2) Why? 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-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단계적 순차적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체계적인 접근 방식이기 때문에 이해가 용이하고 관리가 편리하기 때문이다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그리고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SW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개발을 할 때에는 자바로 모바일로 개발하기 위해 분석과 설계를 객체지향 개발 모델을 이용하고자 한다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.</a:t>
            </a:r>
          </a:p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 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1992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박대호\Desktop\속지.jpg"/>
          <p:cNvPicPr>
            <a:picLocks noChangeAspect="1" noChangeArrowheads="1"/>
          </p:cNvPicPr>
          <p:nvPr/>
        </p:nvPicPr>
        <p:blipFill>
          <a:blip r:embed="rId2" cstate="print"/>
          <a:srcRect l="8282" r="3373" b="253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A83B54-C21C-4F64-BAA1-F40DCA703D2A}"/>
              </a:ext>
            </a:extLst>
          </p:cNvPr>
          <p:cNvSpPr txBox="1"/>
          <p:nvPr/>
        </p:nvSpPr>
        <p:spPr>
          <a:xfrm>
            <a:off x="3386123" y="2780928"/>
            <a:ext cx="2534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기능 요구 사항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77990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EEF8496-0173-49F5-A9E0-6150D41DE376}"/>
              </a:ext>
            </a:extLst>
          </p:cNvPr>
          <p:cNvSpPr txBox="1"/>
          <p:nvPr/>
        </p:nvSpPr>
        <p:spPr>
          <a:xfrm>
            <a:off x="552708" y="179348"/>
            <a:ext cx="286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요구사항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FCEBE-9742-4792-9662-F670ACF0D747}"/>
              </a:ext>
            </a:extLst>
          </p:cNvPr>
          <p:cNvSpPr txBox="1"/>
          <p:nvPr/>
        </p:nvSpPr>
        <p:spPr>
          <a:xfrm>
            <a:off x="583086" y="1052735"/>
            <a:ext cx="816537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*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기능요구사항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pPr algn="l" fontAlgn="base"/>
            <a:r>
              <a:rPr lang="en-US" altLang="ko-KR" sz="1400" dirty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1)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로그인 기능</a:t>
            </a:r>
          </a:p>
          <a:p>
            <a:pPr algn="l" fontAlgn="base"/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 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사용자의 아이디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(ID)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와 패스워드를 입력하여 로그인한다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400" b="0" i="0" dirty="0">
              <a:solidFill>
                <a:srgbClr val="444444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 fontAlgn="base"/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 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로그인 아이디와 패스워드가 없으면 회원가입을 통해 계정을 만든다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 fontAlgn="base"/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 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편의성을 위해 카카오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구글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네이버 등을 연동하여 </a:t>
            </a:r>
            <a:r>
              <a:rPr lang="ko-KR" altLang="en-US" sz="1400" dirty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로그인 할 수 있게 한다</a:t>
            </a:r>
            <a:r>
              <a:rPr lang="en-US" altLang="ko-KR" sz="1400" dirty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 fontAlgn="base"/>
            <a:endParaRPr lang="en-US" altLang="ko-KR" sz="1400" b="0" i="0" dirty="0">
              <a:solidFill>
                <a:srgbClr val="444444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 fontAlgn="base"/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2) 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음식 칼로리 및 영양 정보 제공 기능</a:t>
            </a:r>
            <a:endParaRPr lang="en-US" altLang="ko-KR" sz="1400" b="0" i="0" dirty="0">
              <a:solidFill>
                <a:srgbClr val="444444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 fontAlgn="base"/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오전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오후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저녁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간식 등 카테고리를 나눠 자신이 하루에 먹은 음식의 영양 정보를 알려준다</a:t>
            </a:r>
            <a:endParaRPr lang="en-US" altLang="ko-KR" sz="1400" b="0" i="0" dirty="0">
              <a:solidFill>
                <a:srgbClr val="444444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 fontAlgn="base"/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사진으로도 인식 가능했으면 좋겠고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음식이 어디에 </a:t>
            </a:r>
            <a:r>
              <a:rPr lang="ko-KR" altLang="en-US" sz="1400" b="0" i="0" dirty="0" err="1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좋은지</a:t>
            </a:r>
            <a:endParaRPr lang="en-US" altLang="ko-KR" sz="1400" b="0" i="0" dirty="0">
              <a:solidFill>
                <a:srgbClr val="444444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 fontAlgn="base"/>
            <a:endParaRPr lang="en-US" altLang="ko-KR" sz="1400" b="0" i="0" dirty="0">
              <a:solidFill>
                <a:srgbClr val="444444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 fontAlgn="base"/>
            <a:endParaRPr lang="en-US" altLang="ko-KR" sz="1400" dirty="0">
              <a:solidFill>
                <a:srgbClr val="444444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 fontAlgn="base"/>
            <a:endParaRPr lang="en-US" altLang="ko-KR" sz="1400" b="0" i="0" dirty="0">
              <a:solidFill>
                <a:srgbClr val="444444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 fontAlgn="base"/>
            <a:endParaRPr lang="en-US" altLang="ko-KR" sz="1400" dirty="0">
              <a:solidFill>
                <a:srgbClr val="444444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 fontAlgn="base"/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한달 치 평균을 내서 앱 사용자들과 평균값 비교</a:t>
            </a:r>
            <a:endParaRPr lang="en-US" altLang="ko-KR" sz="1400" dirty="0">
              <a:solidFill>
                <a:srgbClr val="444444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 fontAlgn="base"/>
            <a:endParaRPr lang="en-US" altLang="ko-KR" sz="1400" b="0" i="0" dirty="0">
              <a:solidFill>
                <a:srgbClr val="444444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 fontAlgn="base"/>
            <a:endParaRPr lang="en-US" altLang="ko-KR" sz="1400" dirty="0">
              <a:solidFill>
                <a:srgbClr val="444444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 fontAlgn="base"/>
            <a:endParaRPr lang="en-US" altLang="ko-KR" sz="1400" b="0" i="0" dirty="0">
              <a:solidFill>
                <a:srgbClr val="444444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 fontAlgn="base"/>
            <a:endParaRPr lang="en-US" altLang="ko-KR" sz="1400" b="0" i="0" dirty="0">
              <a:solidFill>
                <a:srgbClr val="444444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 fontAlgn="base"/>
            <a:endParaRPr lang="en-US" altLang="ko-KR" sz="1400" dirty="0">
              <a:solidFill>
                <a:srgbClr val="444444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 fontAlgn="base"/>
            <a:endParaRPr lang="en-US" altLang="ko-KR" sz="1400" b="0" i="0" dirty="0">
              <a:solidFill>
                <a:srgbClr val="444444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 fontAlgn="base"/>
            <a:endParaRPr lang="en-US" altLang="ko-KR" sz="1400" b="0" i="0" dirty="0">
              <a:solidFill>
                <a:srgbClr val="444444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 fontAlgn="base"/>
            <a:r>
              <a:rPr lang="en-US" altLang="ko-KR" sz="1400" dirty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3) AI</a:t>
            </a:r>
            <a:r>
              <a:rPr lang="ko-KR" altLang="en-US" sz="1400" dirty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에게 식단 및 운동을 추천 받는 기능</a:t>
            </a:r>
            <a:endParaRPr lang="en-US" altLang="ko-KR" sz="1400" dirty="0">
              <a:solidFill>
                <a:srgbClr val="444444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 fontAlgn="base"/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사용자가 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AI</a:t>
            </a:r>
            <a:r>
              <a:rPr lang="ko-KR" altLang="en-US" sz="1400" dirty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와 간단한 의사소통이나 설문을 통해 전달하면 </a:t>
            </a:r>
            <a:r>
              <a:rPr lang="en-US" altLang="ko-KR" sz="1400" dirty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AI</a:t>
            </a:r>
            <a:r>
              <a:rPr lang="ko-KR" altLang="en-US" sz="1400" dirty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 분석하여 사용자가 원하는 목표에 맞게 식단이나 운동을 추천해주는 기능</a:t>
            </a:r>
            <a:endParaRPr lang="en-US" altLang="ko-KR" sz="1400" dirty="0">
              <a:solidFill>
                <a:srgbClr val="444444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 fontAlgn="base"/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</a:t>
            </a:r>
            <a:r>
              <a:rPr lang="ko-KR" altLang="en-US" sz="1400" b="0" i="0" dirty="0" err="1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챗봇으로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해야 하나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 -&gt; 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인터페이스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아이디어 </a:t>
            </a:r>
            <a:r>
              <a:rPr lang="ko-KR" altLang="en-US" sz="1400" b="0" i="0" dirty="0" err="1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좀ㅋㅋ</a:t>
            </a:r>
            <a:endParaRPr lang="ko-KR" altLang="en-US" sz="1400" dirty="0">
              <a:solidFill>
                <a:srgbClr val="444444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756943-0706-4CF2-B0D8-66BAEE0D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340734"/>
            <a:ext cx="1619250" cy="628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188B49-59F8-420C-8936-5B960300A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401430"/>
            <a:ext cx="2076450" cy="1257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8F3E0BB-6FE3-4060-B783-95C4F286C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276" y="3293109"/>
            <a:ext cx="2095500" cy="7239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7130246-6A5A-4C3C-97D6-B5BB89B00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4122" y="3293109"/>
            <a:ext cx="2228850" cy="92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384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C10B65E-2BEF-4929-B629-137721470DA8}"/>
              </a:ext>
            </a:extLst>
          </p:cNvPr>
          <p:cNvSpPr txBox="1"/>
          <p:nvPr/>
        </p:nvSpPr>
        <p:spPr>
          <a:xfrm>
            <a:off x="552708" y="179348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나눔고딕" panose="020B0600000101010101" charset="-127"/>
              </a:rPr>
              <a:t>02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나눔고딕" panose="020B0600000101010101" charset="-127"/>
              </a:rPr>
              <a:t> 핵심기능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7C0ED-E03D-4A0F-8D79-97BA93F6F352}"/>
              </a:ext>
            </a:extLst>
          </p:cNvPr>
          <p:cNvSpPr txBox="1"/>
          <p:nvPr/>
        </p:nvSpPr>
        <p:spPr>
          <a:xfrm>
            <a:off x="611560" y="980728"/>
            <a:ext cx="81369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sz="1400" dirty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4) </a:t>
            </a:r>
            <a:r>
              <a:rPr lang="ko-KR" altLang="en-US" sz="1400" dirty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질병에 관한 정보와 그와 관련된 식단 추천</a:t>
            </a:r>
            <a:r>
              <a:rPr lang="en-US" altLang="ko-KR" sz="1400" dirty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기능</a:t>
            </a:r>
            <a:endParaRPr lang="ko-KR" altLang="en-US" sz="1400" b="0" i="0" dirty="0">
              <a:solidFill>
                <a:srgbClr val="444444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 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나이 있는 사람들은 운동도 운동이지만 질병에도 </a:t>
            </a:r>
            <a:r>
              <a:rPr lang="ko-KR" altLang="en-US" sz="1400" dirty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관심이 많다</a:t>
            </a:r>
            <a:r>
              <a:rPr lang="en-US" altLang="ko-KR" sz="1400" dirty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400" dirty="0"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다양한 연령자를 위해 질병과 관련된 정보와 어떤 음식이 좋은 지 알려주는 기능</a:t>
            </a:r>
            <a:endParaRPr lang="en-US" altLang="ko-KR" sz="1400" dirty="0">
              <a:solidFill>
                <a:srgbClr val="444444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5)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유저들끼리 정보를 공유할 수 있는 커뮤니케이션 기능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 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어플 자체에서 제공해주는 정보만 아니라 앱 유저들끼리 자유롭게 정보를 제공해줄 수 있는 커뮤니티 기능</a:t>
            </a:r>
            <a:endParaRPr lang="en-US" altLang="ko-KR" sz="1400" b="0" i="0" dirty="0">
              <a:solidFill>
                <a:srgbClr val="444444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4444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4444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6)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인바디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 체중계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웨어러블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인바디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 디바이스 등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인바디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 제품과 연동 기능 제공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</a:t>
            </a:r>
            <a:r>
              <a:rPr lang="ko-KR" altLang="en-US" sz="1400" b="0" i="0" dirty="0" err="1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인바디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400" b="0" i="0" dirty="0" err="1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기계랑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400" b="0" i="0" dirty="0" err="1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연동되서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400" b="0" i="0" dirty="0" err="1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인바디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기록을 저장하고 기록을 한눈에 봐서 비교하는 기능</a:t>
            </a:r>
            <a:endParaRPr lang="en-US" altLang="ko-KR" sz="1400" b="0" i="0" dirty="0">
              <a:solidFill>
                <a:srgbClr val="444444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06A0AC-1CA0-466E-9FFA-1A2E60BBE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04" y="1707713"/>
            <a:ext cx="2000250" cy="723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BA63E8-3875-4B22-9D4C-E6DD13997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04" y="3457610"/>
            <a:ext cx="2676525" cy="533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DBE5E8B-A1B9-4313-A3CA-13E44459A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04" y="4873206"/>
            <a:ext cx="2371725" cy="8953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7D0B4BF-B767-44E0-8FA0-641471ADF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4571" y="4873205"/>
            <a:ext cx="2051471" cy="158013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2245F9B-8D64-4BD0-8166-B7B09EEED7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3273" y="4860362"/>
            <a:ext cx="18478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0997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C10B65E-2BEF-4929-B629-137721470DA8}"/>
              </a:ext>
            </a:extLst>
          </p:cNvPr>
          <p:cNvSpPr txBox="1"/>
          <p:nvPr/>
        </p:nvSpPr>
        <p:spPr>
          <a:xfrm>
            <a:off x="552708" y="179348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나눔고딕" panose="020B0600000101010101" charset="-127"/>
              </a:rPr>
              <a:t>02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나눔고딕" panose="020B0600000101010101" charset="-127"/>
              </a:rPr>
              <a:t> 핵심기능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7C0ED-E03D-4A0F-8D79-97BA93F6F352}"/>
              </a:ext>
            </a:extLst>
          </p:cNvPr>
          <p:cNvSpPr txBox="1"/>
          <p:nvPr/>
        </p:nvSpPr>
        <p:spPr>
          <a:xfrm>
            <a:off x="611560" y="980728"/>
            <a:ext cx="81369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7)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어플 사용자들끼리 목표치 정하고 누가 더 빨리 달성하는지 배틀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-&gt;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승자에게 보상 지급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 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이건 이벤트성이 큼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pPr algn="l" fontAlgn="base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pPr algn="l" fontAlgn="base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pPr algn="l" fontAlgn="base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9)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하루 칼로리 소모량 제공 기능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pPr algn="l" fontAlgn="base"/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애플리케이션에 </a:t>
            </a:r>
            <a:r>
              <a:rPr lang="ko-KR" altLang="en-US" sz="1400" b="0" i="0" dirty="0" err="1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만보계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라이브러리를 탑재하여 하루 걸음 수 칼로리 소모량제공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2CF79D-C21E-4E44-9DC4-CBA62C0B9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94" y="1618081"/>
            <a:ext cx="24098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38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935088" y="620688"/>
            <a:ext cx="7813376" cy="0"/>
          </a:xfrm>
          <a:prstGeom prst="line">
            <a:avLst/>
          </a:prstGeom>
          <a:ln w="19050">
            <a:solidFill>
              <a:srgbClr val="C5E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C10B65E-2BEF-4929-B629-137721470DA8}"/>
              </a:ext>
            </a:extLst>
          </p:cNvPr>
          <p:cNvSpPr txBox="1"/>
          <p:nvPr/>
        </p:nvSpPr>
        <p:spPr>
          <a:xfrm>
            <a:off x="552708" y="17934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나눔고딕" panose="020B0600000101010101" charset="-127"/>
              </a:rPr>
              <a:t>02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나눔고딕" panose="020B0600000101010101" charset="-127"/>
              </a:rPr>
              <a:t> 관련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나눔고딕" panose="020B0600000101010101" charset="-127"/>
              </a:rPr>
              <a:t>API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나눔고딕" panose="020B0600000101010101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62876-AEC2-4F35-BBC7-7C0BE5CDA2EB}"/>
              </a:ext>
            </a:extLst>
          </p:cNvPr>
          <p:cNvSpPr txBox="1"/>
          <p:nvPr/>
        </p:nvSpPr>
        <p:spPr>
          <a:xfrm>
            <a:off x="611560" y="980728"/>
            <a:ext cx="813690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식단 영양 정보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-윤고딕330" pitchFamily="18" charset="-127"/>
              </a:rPr>
              <a:t>FATSECERT API: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-윤고딕330" pitchFamily="18" charset="-127"/>
                <a:hlinkClick r:id="rId3"/>
              </a:rPr>
              <a:t>https://platform.fatsecret.com/api/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50" charset="-127"/>
              <a:ea typeface="-윤고딕330" pitchFamily="18" charset="-127"/>
            </a:endParaRPr>
          </a:p>
          <a:p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-윤고딕330" pitchFamily="18" charset="-127"/>
              </a:rPr>
              <a:t>식품 안전나라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-윤고딕330" pitchFamily="18" charset="-127"/>
              </a:rPr>
              <a:t>API: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-윤고딕330" pitchFamily="18" charset="-127"/>
                <a:hlinkClick r:id="rId4"/>
              </a:rPr>
              <a:t>https://www.foodsafetykorea.go.kr/fcdb/index.do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50" charset="-127"/>
              <a:ea typeface="-윤고딕330" pitchFamily="18" charset="-127"/>
            </a:endParaRPr>
          </a:p>
          <a:p>
            <a:pPr algn="l" fontAlgn="base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pPr algn="l" fontAlgn="base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2)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-윤고딕330" pitchFamily="18" charset="-127"/>
              </a:rPr>
              <a:t>만보기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-윤고딕330" pitchFamily="18" charset="-127"/>
            </a:endParaRPr>
          </a:p>
          <a:p>
            <a:pPr algn="l" fontAlgn="base"/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·pedometer 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센서 이용</a:t>
            </a:r>
            <a:endParaRPr lang="en-US" altLang="ko-KR" sz="1400" b="0" i="0" dirty="0">
              <a:solidFill>
                <a:srgbClr val="444444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 fontAlgn="base"/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</a:t>
            </a:r>
            <a:r>
              <a:rPr lang="en-US" altLang="ko-KR" sz="1400" b="0" i="0" dirty="0" err="1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sensormanger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라이브러리</a:t>
            </a:r>
            <a:endParaRPr lang="en-US" altLang="ko-KR" sz="1400" b="0" i="0" dirty="0">
              <a:solidFill>
                <a:srgbClr val="444444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 fontAlgn="base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4444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 fontAlgn="base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3) AI</a:t>
            </a:r>
          </a:p>
          <a:p>
            <a:pPr algn="l" fontAlgn="base"/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</a:t>
            </a:r>
            <a:r>
              <a:rPr lang="ko-KR" altLang="en-US" sz="1400" b="0" i="0" dirty="0" err="1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챗봇으로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한다면 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Dialog Flow </a:t>
            </a:r>
            <a:r>
              <a:rPr lang="ko-KR" altLang="en-US" sz="1400" b="0" i="0" dirty="0" err="1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짱짱맨</a:t>
            </a:r>
            <a:endParaRPr lang="en-US" altLang="ko-KR" sz="1400" b="0" i="0" dirty="0">
              <a:solidFill>
                <a:srgbClr val="444444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 fontAlgn="base"/>
            <a:r>
              <a:rPr lang="en-US" altLang="ko-KR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</a:t>
            </a:r>
            <a:r>
              <a:rPr lang="ko-KR" altLang="en-US" sz="1400" b="0" i="0" dirty="0" err="1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딥러닝을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어떻게 </a:t>
            </a:r>
            <a:r>
              <a:rPr lang="ko-KR" altLang="en-US" sz="1400" b="0" i="0" dirty="0" err="1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시켜야할지는</a:t>
            </a:r>
            <a:r>
              <a:rPr lang="ko-KR" altLang="en-US" sz="1400" b="0" i="0" dirty="0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관련 코딩 및 논문을 </a:t>
            </a:r>
            <a:r>
              <a:rPr lang="ko-KR" altLang="en-US" sz="1400" b="0" i="0" dirty="0" err="1">
                <a:solidFill>
                  <a:srgbClr val="44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찾아봐야함</a:t>
            </a:r>
            <a:endParaRPr lang="en-US" altLang="ko-KR" sz="1400" b="0" i="0" dirty="0">
              <a:solidFill>
                <a:srgbClr val="444444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2927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400" dirty="0" smtClean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  <a:latin typeface="-윤고딕330" pitchFamily="18" charset="-127"/>
            <a:ea typeface="-윤고딕330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4853</TotalTime>
  <Words>599</Words>
  <Application>Microsoft Office PowerPoint</Application>
  <PresentationFormat>화면 슬라이드 쇼(4:3)</PresentationFormat>
  <Paragraphs>117</Paragraphs>
  <Slides>13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Courier New</vt:lpstr>
      <vt:lpstr>나눔바른고딕</vt:lpstr>
      <vt:lpstr>맑은 고딕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박대호</dc:creator>
  <cp:lastModifiedBy>진성민</cp:lastModifiedBy>
  <cp:revision>246</cp:revision>
  <dcterms:created xsi:type="dcterms:W3CDTF">2016-05-24T04:40:14Z</dcterms:created>
  <dcterms:modified xsi:type="dcterms:W3CDTF">2020-12-13T14:16:59Z</dcterms:modified>
</cp:coreProperties>
</file>