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FEA9F2-21DC-4D0A-B872-9542ACCE406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35636-3433-49DB-9C23-99A543D68D39}" v="318" dt="2021-03-17T16:57:30.339"/>
    <p1510:client id="{0AB1303A-56CB-2501-21D3-82B7A24DE2BB}" v="318" dt="2021-03-10T09:45:40.518"/>
    <p1510:client id="{235957F6-7C4C-479E-85FB-78FFD49C8F23}" v="398" dt="2021-03-24T08:56:30.005"/>
    <p1510:client id="{4E4D37DE-E81D-4FCC-B354-6055A12629D9}" v="335" dt="2021-03-31T08:51:19.656"/>
    <p1510:client id="{6814B172-EB93-4D38-BDD2-EF96C782DC8A}" v="189" dt="2021-03-24T07:12:05.391"/>
    <p1510:client id="{8D1413DC-8E35-41D4-9FE8-D3445E39917C}" v="471" dt="2021-03-24T10:31:13.356"/>
    <p1510:client id="{9628317D-B6B7-823B-27F0-F7376F56FF22}" v="63" dt="2021-03-10T13:03:10.327"/>
    <p1510:client id="{AFC176BD-4037-492A-B535-4852641DCFCF}" v="237" dt="2021-03-17T18:10:54.021"/>
    <p1510:client id="{B23ED4B0-AECF-4282-9DD7-5F64DA106D2F}" v="349" dt="2021-03-03T07:42:43.345"/>
    <p1510:client id="{B6D8B29F-9054-2000-A3BF-4F5DAA07542C}" v="157" dt="2021-03-10T09:08:46.050"/>
    <p1510:client id="{BB48483C-BC4A-C409-CF00-C71796A9D066}" v="48" dt="2021-03-10T09:44:2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itonga" userId="S::gabriel.gitonga@bskglobaltech.com::c86dc754-7ca7-4f35-9257-3750a52c35c9" providerId="AD" clId="Web-{4E4D37DE-E81D-4FCC-B354-6055A12629D9}"/>
    <pc:docChg chg="modSld">
      <pc:chgData name="Gabriel Gitonga" userId="S::gabriel.gitonga@bskglobaltech.com::c86dc754-7ca7-4f35-9257-3750a52c35c9" providerId="AD" clId="Web-{4E4D37DE-E81D-4FCC-B354-6055A12629D9}" dt="2021-03-31T08:51:19.656" v="334" actId="20577"/>
      <pc:docMkLst>
        <pc:docMk/>
      </pc:docMkLst>
      <pc:sldChg chg="modSp">
        <pc:chgData name="Gabriel Gitonga" userId="S::gabriel.gitonga@bskglobaltech.com::c86dc754-7ca7-4f35-9257-3750a52c35c9" providerId="AD" clId="Web-{4E4D37DE-E81D-4FCC-B354-6055A12629D9}" dt="2021-03-31T08:51:19.656" v="334" actId="20577"/>
        <pc:sldMkLst>
          <pc:docMk/>
          <pc:sldMk cId="1762547767" sldId="256"/>
        </pc:sldMkLst>
        <pc:spChg chg="mod">
          <ac:chgData name="Gabriel Gitonga" userId="S::gabriel.gitonga@bskglobaltech.com::c86dc754-7ca7-4f35-9257-3750a52c35c9" providerId="AD" clId="Web-{4E4D37DE-E81D-4FCC-B354-6055A12629D9}" dt="2021-03-31T08:48:41.592" v="197" actId="20577"/>
          <ac:spMkLst>
            <pc:docMk/>
            <pc:sldMk cId="1762547767" sldId="256"/>
            <ac:spMk id="23" creationId="{D05CF5D4-3BF8-4D97-AE55-101C6F248E87}"/>
          </ac:spMkLst>
        </pc:spChg>
        <pc:spChg chg="mod">
          <ac:chgData name="Gabriel Gitonga" userId="S::gabriel.gitonga@bskglobaltech.com::c86dc754-7ca7-4f35-9257-3750a52c35c9" providerId="AD" clId="Web-{4E4D37DE-E81D-4FCC-B354-6055A12629D9}" dt="2021-03-31T08:51:19.656" v="334" actId="20577"/>
          <ac:spMkLst>
            <pc:docMk/>
            <pc:sldMk cId="1762547767" sldId="256"/>
            <ac:spMk id="28" creationId="{BA2BFF80-BDC0-43B7-9890-E0E1956E1A18}"/>
          </ac:spMkLst>
        </pc:spChg>
      </pc:sldChg>
    </pc:docChg>
  </pc:docChgLst>
  <pc:docChgLst>
    <pc:chgData name="Paul Kalenda" userId="S::paul.kalenda@bskglobaltech.com::5c81d24c-3cde-4a7e-bf78-57bfba6ee5db" providerId="AD" clId="Web-{235957F6-7C4C-479E-85FB-78FFD49C8F23}"/>
    <pc:docChg chg="modSld">
      <pc:chgData name="Paul Kalenda" userId="S::paul.kalenda@bskglobaltech.com::5c81d24c-3cde-4a7e-bf78-57bfba6ee5db" providerId="AD" clId="Web-{235957F6-7C4C-479E-85FB-78FFD49C8F23}" dt="2021-03-24T08:56:30.005" v="347" actId="20577"/>
      <pc:docMkLst>
        <pc:docMk/>
      </pc:docMkLst>
      <pc:sldChg chg="modSp">
        <pc:chgData name="Paul Kalenda" userId="S::paul.kalenda@bskglobaltech.com::5c81d24c-3cde-4a7e-bf78-57bfba6ee5db" providerId="AD" clId="Web-{235957F6-7C4C-479E-85FB-78FFD49C8F23}" dt="2021-03-24T08:56:30.005" v="347" actId="20577"/>
        <pc:sldMkLst>
          <pc:docMk/>
          <pc:sldMk cId="1762547767" sldId="256"/>
        </pc:sldMkLst>
        <pc:spChg chg="mod">
          <ac:chgData name="Paul Kalenda" userId="S::paul.kalenda@bskglobaltech.com::5c81d24c-3cde-4a7e-bf78-57bfba6ee5db" providerId="AD" clId="Web-{235957F6-7C4C-479E-85FB-78FFD49C8F23}" dt="2021-03-24T08:55:03.081" v="251" actId="20577"/>
          <ac:spMkLst>
            <pc:docMk/>
            <pc:sldMk cId="1762547767" sldId="256"/>
            <ac:spMk id="23" creationId="{D05CF5D4-3BF8-4D97-AE55-101C6F248E87}"/>
          </ac:spMkLst>
        </pc:spChg>
        <pc:spChg chg="mod">
          <ac:chgData name="Paul Kalenda" userId="S::paul.kalenda@bskglobaltech.com::5c81d24c-3cde-4a7e-bf78-57bfba6ee5db" providerId="AD" clId="Web-{235957F6-7C4C-479E-85FB-78FFD49C8F23}" dt="2021-03-24T08:56:30.005" v="347" actId="20577"/>
          <ac:spMkLst>
            <pc:docMk/>
            <pc:sldMk cId="1762547767" sldId="256"/>
            <ac:spMk id="28" creationId="{BA2BFF80-BDC0-43B7-9890-E0E1956E1A18}"/>
          </ac:spMkLst>
        </pc:spChg>
        <pc:spChg chg="mod">
          <ac:chgData name="Paul Kalenda" userId="S::paul.kalenda@bskglobaltech.com::5c81d24c-3cde-4a7e-bf78-57bfba6ee5db" providerId="AD" clId="Web-{235957F6-7C4C-479E-85FB-78FFD49C8F23}" dt="2021-03-24T08:53:00.921" v="147" actId="20577"/>
          <ac:spMkLst>
            <pc:docMk/>
            <pc:sldMk cId="1762547767" sldId="256"/>
            <ac:spMk id="29" creationId="{934216E8-E1A3-481F-8F4C-E3F5FF75A025}"/>
          </ac:spMkLst>
        </pc:spChg>
        <pc:graphicFrameChg chg="mod modGraphic">
          <ac:chgData name="Paul Kalenda" userId="S::paul.kalenda@bskglobaltech.com::5c81d24c-3cde-4a7e-bf78-57bfba6ee5db" providerId="AD" clId="Web-{235957F6-7C4C-479E-85FB-78FFD49C8F23}" dt="2021-03-24T08:51:41.966" v="99"/>
          <ac:graphicFrameMkLst>
            <pc:docMk/>
            <pc:sldMk cId="1762547767" sldId="256"/>
            <ac:graphicFrameMk id="30" creationId="{F4270BEC-1BAF-42F6-AAD7-A4DE843D5B21}"/>
          </ac:graphicFrameMkLst>
        </pc:graphicFrameChg>
      </pc:sldChg>
    </pc:docChg>
  </pc:docChgLst>
  <pc:docChgLst>
    <pc:chgData name="Gabriel Gitonga" userId="S::gabriel.gitonga@bskglobaltech.com::c86dc754-7ca7-4f35-9257-3750a52c35c9" providerId="AD" clId="Web-{6814B172-EB93-4D38-BDD2-EF96C782DC8A}"/>
    <pc:docChg chg="modSld">
      <pc:chgData name="Gabriel Gitonga" userId="S::gabriel.gitonga@bskglobaltech.com::c86dc754-7ca7-4f35-9257-3750a52c35c9" providerId="AD" clId="Web-{6814B172-EB93-4D38-BDD2-EF96C782DC8A}" dt="2021-03-24T07:12:05.391" v="188" actId="20577"/>
      <pc:docMkLst>
        <pc:docMk/>
      </pc:docMkLst>
      <pc:sldChg chg="modSp">
        <pc:chgData name="Gabriel Gitonga" userId="S::gabriel.gitonga@bskglobaltech.com::c86dc754-7ca7-4f35-9257-3750a52c35c9" providerId="AD" clId="Web-{6814B172-EB93-4D38-BDD2-EF96C782DC8A}" dt="2021-03-24T07:12:05.391" v="188" actId="20577"/>
        <pc:sldMkLst>
          <pc:docMk/>
          <pc:sldMk cId="1762547767" sldId="256"/>
        </pc:sldMkLst>
        <pc:spChg chg="mod">
          <ac:chgData name="Gabriel Gitonga" userId="S::gabriel.gitonga@bskglobaltech.com::c86dc754-7ca7-4f35-9257-3750a52c35c9" providerId="AD" clId="Web-{6814B172-EB93-4D38-BDD2-EF96C782DC8A}" dt="2021-03-24T07:04:40.523" v="119" actId="20577"/>
          <ac:spMkLst>
            <pc:docMk/>
            <pc:sldMk cId="1762547767" sldId="256"/>
            <ac:spMk id="23" creationId="{D05CF5D4-3BF8-4D97-AE55-101C6F248E87}"/>
          </ac:spMkLst>
        </pc:spChg>
        <pc:spChg chg="mod">
          <ac:chgData name="Gabriel Gitonga" userId="S::gabriel.gitonga@bskglobaltech.com::c86dc754-7ca7-4f35-9257-3750a52c35c9" providerId="AD" clId="Web-{6814B172-EB93-4D38-BDD2-EF96C782DC8A}" dt="2021-03-24T07:12:05.391" v="188" actId="20577"/>
          <ac:spMkLst>
            <pc:docMk/>
            <pc:sldMk cId="1762547767" sldId="256"/>
            <ac:spMk id="28" creationId="{BA2BFF80-BDC0-43B7-9890-E0E1956E1A18}"/>
          </ac:spMkLst>
        </pc:spChg>
      </pc:sldChg>
    </pc:docChg>
  </pc:docChgLst>
  <pc:docChgLst>
    <pc:chgData name="Anthony Mathenge" userId="S::anthony.mathenge@bskglobaltech.com::e59a790f-f69a-420c-b015-ffdb49bd70f9" providerId="AD" clId="Web-{8D1413DC-8E35-41D4-9FE8-D3445E39917C}"/>
    <pc:docChg chg="modSld">
      <pc:chgData name="Anthony Mathenge" userId="S::anthony.mathenge@bskglobaltech.com::e59a790f-f69a-420c-b015-ffdb49bd70f9" providerId="AD" clId="Web-{8D1413DC-8E35-41D4-9FE8-D3445E39917C}" dt="2021-03-24T10:31:13.356" v="463" actId="20577"/>
      <pc:docMkLst>
        <pc:docMk/>
      </pc:docMkLst>
      <pc:sldChg chg="modSp">
        <pc:chgData name="Anthony Mathenge" userId="S::anthony.mathenge@bskglobaltech.com::e59a790f-f69a-420c-b015-ffdb49bd70f9" providerId="AD" clId="Web-{8D1413DC-8E35-41D4-9FE8-D3445E39917C}" dt="2021-03-24T10:31:13.356" v="463" actId="20577"/>
        <pc:sldMkLst>
          <pc:docMk/>
          <pc:sldMk cId="1762547767" sldId="256"/>
        </pc:sldMkLst>
        <pc:spChg chg="mod">
          <ac:chgData name="Anthony Mathenge" userId="S::anthony.mathenge@bskglobaltech.com::e59a790f-f69a-420c-b015-ffdb49bd70f9" providerId="AD" clId="Web-{8D1413DC-8E35-41D4-9FE8-D3445E39917C}" dt="2021-03-24T10:23:34.645" v="134" actId="20577"/>
          <ac:spMkLst>
            <pc:docMk/>
            <pc:sldMk cId="1762547767" sldId="256"/>
            <ac:spMk id="23" creationId="{D05CF5D4-3BF8-4D97-AE55-101C6F248E87}"/>
          </ac:spMkLst>
        </pc:spChg>
        <pc:spChg chg="mod">
          <ac:chgData name="Anthony Mathenge" userId="S::anthony.mathenge@bskglobaltech.com::e59a790f-f69a-420c-b015-ffdb49bd70f9" providerId="AD" clId="Web-{8D1413DC-8E35-41D4-9FE8-D3445E39917C}" dt="2021-03-24T10:31:13.356" v="463" actId="20577"/>
          <ac:spMkLst>
            <pc:docMk/>
            <pc:sldMk cId="1762547767" sldId="256"/>
            <ac:spMk id="28" creationId="{BA2BFF80-BDC0-43B7-9890-E0E1956E1A18}"/>
          </ac:spMkLst>
        </pc:spChg>
        <pc:spChg chg="mod">
          <ac:chgData name="Anthony Mathenge" userId="S::anthony.mathenge@bskglobaltech.com::e59a790f-f69a-420c-b015-ffdb49bd70f9" providerId="AD" clId="Web-{8D1413DC-8E35-41D4-9FE8-D3445E39917C}" dt="2021-03-24T10:30:41.449" v="428" actId="20577"/>
          <ac:spMkLst>
            <pc:docMk/>
            <pc:sldMk cId="1762547767" sldId="256"/>
            <ac:spMk id="29" creationId="{934216E8-E1A3-481F-8F4C-E3F5FF75A025}"/>
          </ac:spMkLst>
        </pc:spChg>
        <pc:graphicFrameChg chg="mod modGraphic">
          <ac:chgData name="Anthony Mathenge" userId="S::anthony.mathenge@bskglobaltech.com::e59a790f-f69a-420c-b015-ffdb49bd70f9" providerId="AD" clId="Web-{8D1413DC-8E35-41D4-9FE8-D3445E39917C}" dt="2021-03-24T10:27:54.853" v="284"/>
          <ac:graphicFrameMkLst>
            <pc:docMk/>
            <pc:sldMk cId="1762547767" sldId="256"/>
            <ac:graphicFrameMk id="30" creationId="{F4270BEC-1BAF-42F6-AAD7-A4DE843D5B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84C-F2E6-4F7A-8880-A1A107A7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99F99-A1DC-40FF-9495-A65456CF8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7A01-38D8-4A17-B765-840DF79E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5553-62A9-4B42-A004-8E202C1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9BB3-57AD-499B-B578-EA89A88A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A469-BD29-44FF-A2E9-A9CA073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21A8-E5B8-44A6-B6A0-8DE972E9D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CFBD-DC42-42DD-8B99-45E5F83B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472-4946-4A17-8D0D-7A7B0A94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3417-9597-4D77-A70F-A0A45BC1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37380-D498-4926-BAD5-547AAC1FC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06803-EB36-433E-A392-6D8D74C7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B54C-C88D-4731-BA6A-BE7CAA31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22B1-E762-40A2-97B8-FA7A1D2D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96B2-8822-49FF-B1FB-BA363CE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F8FE-67FD-4D69-8293-6FAFE71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136525"/>
            <a:ext cx="11206019" cy="48462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70C0"/>
                </a:solidFill>
                <a:latin typeface="Foco" panose="020B0504050202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4D1F-DFA2-496E-AA30-4768A996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772680"/>
            <a:ext cx="10515600" cy="43513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29E1-4566-4DBD-977B-B89DBE72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oco" panose="020B0504050202020203" pitchFamily="34" charset="0"/>
              </a:defRPr>
            </a:lvl1pPr>
          </a:lstStyle>
          <a:p>
            <a:fld id="{9A78A384-B3A9-4AB4-9C66-81F6F9B3D5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5CF4C-51A4-4389-A530-71C2CE45F756}"/>
              </a:ext>
            </a:extLst>
          </p:cNvPr>
          <p:cNvGrpSpPr/>
          <p:nvPr userDrawn="1"/>
        </p:nvGrpSpPr>
        <p:grpSpPr>
          <a:xfrm>
            <a:off x="-34879" y="6067974"/>
            <a:ext cx="12226879" cy="815376"/>
            <a:chOff x="0" y="5841963"/>
            <a:chExt cx="12207240" cy="10486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E28AAB-9EF0-4C0A-B65D-485C06619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2" b="51680"/>
            <a:stretch/>
          </p:blipFill>
          <p:spPr>
            <a:xfrm>
              <a:off x="3580039" y="5897427"/>
              <a:ext cx="8505476" cy="9931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A5CA46-21E9-4DC4-9F31-309856E5B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16" y="5864273"/>
              <a:ext cx="1560283" cy="97410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7B5B9-EE32-4A40-94B7-A4F1504D2736}"/>
                </a:ext>
              </a:extLst>
            </p:cNvPr>
            <p:cNvSpPr/>
            <p:nvPr/>
          </p:nvSpPr>
          <p:spPr>
            <a:xfrm>
              <a:off x="0" y="5841963"/>
              <a:ext cx="12207240" cy="45719"/>
            </a:xfrm>
            <a:prstGeom prst="rect">
              <a:avLst/>
            </a:prstGeom>
            <a:solidFill>
              <a:srgbClr val="F99E2B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3FBAAB-FCD8-47C5-AF7F-30174CCF9E0F}"/>
                </a:ext>
              </a:extLst>
            </p:cNvPr>
            <p:cNvSpPr txBox="1"/>
            <p:nvPr/>
          </p:nvSpPr>
          <p:spPr>
            <a:xfrm>
              <a:off x="9586330" y="6102804"/>
              <a:ext cx="176747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Foco" panose="020B0504050202020203" pitchFamily="34" charset="0"/>
                  <a:sym typeface="Calibri"/>
                </a:rPr>
                <a:t>Rethink I.T.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9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CB42-FB73-41F5-82EB-703CD647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E57D-B7BA-4D78-B0A2-2530E47D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6790-0521-4C51-A9A8-A5AA8168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3868-1EA8-4142-9C8C-95772FD3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A38D-DEE2-4110-B3CE-E3A94AFE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F23-214D-454F-A877-50F5FAEF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7BF-915B-4944-B005-C7DD63ACA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3778-590B-46CE-AFB1-5F2F336F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D492-E9C3-400E-9E85-E600601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3385-4D17-4898-8AE6-CD86343D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C2688-383F-48AC-8AF8-A071EDDA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DE24-92A9-41BB-822D-45EA20E4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476A-9D90-4507-A446-9B2763D9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91DD-7BED-4348-8772-5731B905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36C06-262A-4290-A847-B7D48ECE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D2D55-E4D6-49D6-A1F1-429BCF49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9DB07-2CBF-4603-87AE-CD30C158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FE319-9306-4A82-8038-60B9036F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BD5F6-A870-4FA2-92FD-9C4F83D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A70E-EACB-4D7C-B9C2-5A764B1B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A2E7-B406-4423-B9DD-F60F50DF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DD365-B651-43EF-85FB-9CAC577A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5C923-A316-4528-A9F6-F3A749A2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6D558-B165-409D-BAF8-8009C28D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7834-983F-45A1-A3BD-EC19B9CE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F6AF8-53B1-480D-8D8D-C262AA1E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972F-9EF0-49C3-9D0C-65EAB0A3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2683-22C1-4428-8EDA-A6AC94CF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E7F55-576D-4E20-9BA1-BA645E4A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849D-3B1E-474B-8C29-2A1F56B2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F7D8-3F88-43B6-AC13-5FDD495E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807D-96EA-4E43-9B3D-8A72F388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5A9-E4B5-4CE0-AC9B-0803BED7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4979D-C5EF-4150-89F4-61A0FF0FD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99D06-339C-49E9-8A66-38A3F139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79A0-478C-4577-BB6B-D10C096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7B20C-2330-47A4-A615-BDE90B45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FACD9-4DEF-47B9-9A0E-06A34103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72201-4D15-4515-9E1A-D7B4A08C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9CF2-6D67-4247-B3C6-36CC9760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8603-3D47-4428-84BF-2D3EA9B9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F657-5400-4DE1-914B-B8BD9DFE3A3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E6FD-E9C0-43CA-B3BE-A84B2E4E8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CDDB-8962-46CD-9197-C40E7023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A384-B3A9-4AB4-9C66-81F6F9B3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BDC09-0CD9-4406-95FC-E5705BB2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3" y="46360"/>
            <a:ext cx="11833217" cy="36933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Foco"/>
              </a:rPr>
              <a:t>KEBS QAIMMS Project – System Development Update (As of </a:t>
            </a:r>
            <a:r>
              <a:rPr lang="en-US" sz="2000" b="1" dirty="0" smtClean="0">
                <a:latin typeface="Foco"/>
              </a:rPr>
              <a:t>07</a:t>
            </a:r>
            <a:r>
              <a:rPr lang="en-US" sz="2000" b="1" baseline="30000" dirty="0" smtClean="0">
                <a:latin typeface="Foco"/>
              </a:rPr>
              <a:t>th</a:t>
            </a:r>
            <a:r>
              <a:rPr lang="en-US" sz="2000" b="1" dirty="0" smtClean="0">
                <a:latin typeface="Foco"/>
              </a:rPr>
              <a:t> April </a:t>
            </a:r>
            <a:r>
              <a:rPr lang="en-US" sz="2000" b="1" dirty="0">
                <a:latin typeface="Foco"/>
              </a:rPr>
              <a:t>2021)</a:t>
            </a:r>
          </a:p>
        </p:txBody>
      </p:sp>
      <p:sp>
        <p:nvSpPr>
          <p:cNvPr id="23" name="AutoShape 40">
            <a:extLst>
              <a:ext uri="{FF2B5EF4-FFF2-40B4-BE49-F238E27FC236}">
                <a16:creationId xmlns:a16="http://schemas.microsoft.com/office/drawing/2014/main" id="{D05CF5D4-3BF8-4D97-AE55-101C6F24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3" y="3561917"/>
            <a:ext cx="5852160" cy="2495692"/>
          </a:xfrm>
          <a:prstGeom prst="roundRect">
            <a:avLst>
              <a:gd name="adj" fmla="val 8898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noAutofit/>
          </a:bodyPr>
          <a:lstStyle/>
          <a:p>
            <a:r>
              <a:rPr lang="en-US" sz="1100" b="1" u="sng" dirty="0">
                <a:latin typeface="Foco"/>
              </a:rPr>
              <a:t>Activities for the Past Week</a:t>
            </a:r>
          </a:p>
          <a:p>
            <a:pPr marL="228600" indent="-228600">
              <a:buAutoNum type="arabicPeriod"/>
            </a:pPr>
            <a:endParaRPr lang="en-US" sz="1100" dirty="0">
              <a:latin typeface="Foco"/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100" dirty="0" smtClean="0">
                <a:latin typeface="Foco"/>
              </a:rPr>
              <a:t>Add </a:t>
            </a:r>
            <a:r>
              <a:rPr lang="en-US" sz="1100" dirty="0" err="1">
                <a:latin typeface="Foco"/>
              </a:rPr>
              <a:t>KeSWS</a:t>
            </a:r>
            <a:r>
              <a:rPr lang="en-US" sz="1100" dirty="0">
                <a:latin typeface="Foco"/>
              </a:rPr>
              <a:t> integration points to DI frontend workflow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Foco"/>
              </a:rPr>
              <a:t>Revised integration document, collected and answered the queries raised by partners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Foco"/>
              </a:rPr>
              <a:t>Provided a documentation of the required payloads for </a:t>
            </a:r>
            <a:r>
              <a:rPr lang="en-US" sz="1100" dirty="0" err="1">
                <a:latin typeface="Foco"/>
              </a:rPr>
              <a:t>coc</a:t>
            </a:r>
            <a:r>
              <a:rPr lang="en-US" sz="1100" dirty="0">
                <a:latin typeface="Foco"/>
              </a:rPr>
              <a:t>, </a:t>
            </a:r>
            <a:r>
              <a:rPr lang="en-US" sz="1100" dirty="0" err="1">
                <a:latin typeface="Foco"/>
              </a:rPr>
              <a:t>coi</a:t>
            </a:r>
            <a:r>
              <a:rPr lang="en-US" sz="1100" dirty="0">
                <a:latin typeface="Foco"/>
              </a:rPr>
              <a:t> , </a:t>
            </a:r>
            <a:r>
              <a:rPr lang="en-US" sz="1100" dirty="0" err="1">
                <a:latin typeface="Foco"/>
              </a:rPr>
              <a:t>cor</a:t>
            </a:r>
            <a:r>
              <a:rPr lang="en-US" sz="1100" dirty="0">
                <a:latin typeface="Foco"/>
              </a:rPr>
              <a:t> and </a:t>
            </a:r>
            <a:r>
              <a:rPr lang="en-US" sz="1100" dirty="0" err="1">
                <a:latin typeface="Foco"/>
              </a:rPr>
              <a:t>idf</a:t>
            </a:r>
            <a:r>
              <a:rPr lang="en-US" sz="1100" dirty="0">
                <a:latin typeface="Foco"/>
              </a:rPr>
              <a:t> data when receiving and viewing by </a:t>
            </a:r>
            <a:r>
              <a:rPr lang="en-US" sz="1100" dirty="0" err="1">
                <a:latin typeface="Foco"/>
              </a:rPr>
              <a:t>pvoc</a:t>
            </a:r>
            <a:r>
              <a:rPr lang="en-US" sz="1100" dirty="0">
                <a:latin typeface="Foco"/>
              </a:rPr>
              <a:t> </a:t>
            </a:r>
            <a:r>
              <a:rPr lang="en-US" sz="1100" dirty="0" smtClean="0">
                <a:latin typeface="Foco"/>
              </a:rPr>
              <a:t>partners</a:t>
            </a:r>
            <a:endParaRPr lang="en-US" sz="1100" dirty="0">
              <a:latin typeface="Foco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 panose="020B0504050202020203" pitchFamily="34" charset="0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 panose="020B0504050202020203" pitchFamily="34" charset="0"/>
              <a:cs typeface="Calibri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 panose="020B0504050202020203" pitchFamily="34" charset="0"/>
              <a:cs typeface="Calibri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 panose="020F0502020204030204"/>
              <a:cs typeface="Calibri"/>
            </a:endParaRPr>
          </a:p>
          <a:p>
            <a:endParaRPr lang="en-US" sz="1100" dirty="0">
              <a:latin typeface="Foco" panose="020B0504050202020203" pitchFamily="34" charset="0"/>
              <a:cs typeface="Calibri"/>
            </a:endParaRPr>
          </a:p>
          <a:p>
            <a:pPr marL="228600" indent="-228600">
              <a:buFont typeface="Calibri Light" panose="020F0302020204030204"/>
              <a:buAutoNum type="arabicPeriod"/>
            </a:pPr>
            <a:endParaRPr lang="en-US" sz="1100" dirty="0">
              <a:latin typeface="Foco" panose="020B0504050202020203" pitchFamily="34" charset="0"/>
              <a:cs typeface="Calibri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27C87B-E64A-4374-9437-CC55FD9EE8F8}"/>
              </a:ext>
            </a:extLst>
          </p:cNvPr>
          <p:cNvCxnSpPr/>
          <p:nvPr/>
        </p:nvCxnSpPr>
        <p:spPr>
          <a:xfrm>
            <a:off x="0" y="413487"/>
            <a:ext cx="1219200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40">
            <a:extLst>
              <a:ext uri="{FF2B5EF4-FFF2-40B4-BE49-F238E27FC236}">
                <a16:creationId xmlns:a16="http://schemas.microsoft.com/office/drawing/2014/main" id="{BA2BFF80-BDC0-43B7-9890-E0E1956E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080" y="546755"/>
            <a:ext cx="5723020" cy="2861875"/>
          </a:xfrm>
          <a:prstGeom prst="roundRect">
            <a:avLst>
              <a:gd name="adj" fmla="val 8898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noAutofit/>
          </a:bodyPr>
          <a:lstStyle/>
          <a:p>
            <a:r>
              <a:rPr lang="en-US" sz="1100" b="1" u="sng" dirty="0">
                <a:latin typeface="Foco"/>
              </a:rPr>
              <a:t>Planned Activities for the Week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Foco"/>
              </a:rPr>
              <a:t>Employee </a:t>
            </a:r>
            <a:r>
              <a:rPr lang="en-US" sz="1100" dirty="0" err="1" smtClean="0">
                <a:latin typeface="Foco"/>
              </a:rPr>
              <a:t>RegistrationStart</a:t>
            </a:r>
            <a:endParaRPr lang="en-US" sz="1100" dirty="0" smtClean="0">
              <a:latin typeface="Foco"/>
            </a:endParaRPr>
          </a:p>
          <a:p>
            <a:pPr marL="228600" indent="-228600">
              <a:buAutoNum type="arabicPeriod"/>
            </a:pPr>
            <a:r>
              <a:rPr lang="en-US" sz="1100" dirty="0" smtClean="0">
                <a:latin typeface="Foco"/>
              </a:rPr>
              <a:t>Integrating </a:t>
            </a:r>
            <a:r>
              <a:rPr lang="en-US" sz="1100" dirty="0">
                <a:latin typeface="Foco"/>
              </a:rPr>
              <a:t>MS work Plan UI and REST API</a:t>
            </a:r>
            <a:r>
              <a:rPr lang="en-US" sz="1100" dirty="0" smtClean="0">
                <a:latin typeface="Foco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 err="1" smtClean="0">
                <a:latin typeface="Foco"/>
              </a:rPr>
              <a:t>KeSWS</a:t>
            </a:r>
            <a:r>
              <a:rPr lang="en-US" sz="1100" dirty="0">
                <a:latin typeface="Foco"/>
              </a:rPr>
              <a:t>: Update COI to include Items &amp; generate </a:t>
            </a:r>
            <a:r>
              <a:rPr lang="en-US" sz="1100" dirty="0" smtClean="0">
                <a:latin typeface="Foco"/>
              </a:rPr>
              <a:t>XSD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Foco"/>
              </a:rPr>
              <a:t>Implement </a:t>
            </a:r>
            <a:r>
              <a:rPr lang="en-US" sz="1100" dirty="0">
                <a:latin typeface="Foco"/>
              </a:rPr>
              <a:t>COI workflow </a:t>
            </a:r>
            <a:r>
              <a:rPr lang="en-US" sz="1100" dirty="0" err="1">
                <a:latin typeface="Foco"/>
              </a:rPr>
              <a:t>i.e</a:t>
            </a:r>
            <a:r>
              <a:rPr lang="en-US" sz="1100" dirty="0">
                <a:latin typeface="Foco"/>
              </a:rPr>
              <a:t> PVOC sending/Viewing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latin typeface="Foco"/>
              </a:rPr>
              <a:t>Implement &amp; test local </a:t>
            </a:r>
            <a:r>
              <a:rPr lang="en-US" sz="1100" dirty="0" err="1" smtClean="0">
                <a:latin typeface="Foco"/>
              </a:rPr>
              <a:t>Coi</a:t>
            </a:r>
            <a:r>
              <a:rPr lang="en-US" sz="1100" dirty="0" smtClean="0">
                <a:latin typeface="Foco"/>
              </a:rPr>
              <a:t> </a:t>
            </a:r>
            <a:r>
              <a:rPr lang="en-US" sz="1100" dirty="0">
                <a:latin typeface="Foco"/>
              </a:rPr>
              <a:t>generation &amp; </a:t>
            </a:r>
            <a:r>
              <a:rPr lang="en-US" sz="1100" dirty="0" err="1">
                <a:latin typeface="Foco"/>
              </a:rPr>
              <a:t>KeSWS</a:t>
            </a:r>
            <a:r>
              <a:rPr lang="en-US" sz="1100" dirty="0">
                <a:latin typeface="Foco"/>
              </a:rPr>
              <a:t> submission</a:t>
            </a:r>
          </a:p>
          <a:p>
            <a:endParaRPr lang="en-US" sz="1100" dirty="0">
              <a:latin typeface="Foco" panose="020B0504050202020203" pitchFamily="34" charset="0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 panose="020B0504050202020203" pitchFamily="34" charset="0"/>
            </a:endParaRPr>
          </a:p>
          <a:p>
            <a:pPr marL="228600" indent="-228600">
              <a:buAutoNum type="arabicPeriod"/>
            </a:pPr>
            <a:endParaRPr lang="en-US" sz="1100" dirty="0">
              <a:latin typeface="Foco" panose="020B0504050202020203" pitchFamily="34" charset="0"/>
            </a:endParaRPr>
          </a:p>
          <a:p>
            <a:pPr marL="228600" indent="-228600">
              <a:buAutoNum type="arabicPeriod"/>
            </a:pPr>
            <a:endParaRPr lang="en-US" sz="1100" b="1" u="sng" dirty="0">
              <a:latin typeface="Foco" panose="020B0504050202020203" pitchFamily="34" charset="0"/>
            </a:endParaRPr>
          </a:p>
        </p:txBody>
      </p:sp>
      <p:sp>
        <p:nvSpPr>
          <p:cNvPr id="29" name="AutoShape 40">
            <a:extLst>
              <a:ext uri="{FF2B5EF4-FFF2-40B4-BE49-F238E27FC236}">
                <a16:creationId xmlns:a16="http://schemas.microsoft.com/office/drawing/2014/main" id="{934216E8-E1A3-481F-8F4C-E3F5FF75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536" y="3561917"/>
            <a:ext cx="5723020" cy="2495684"/>
          </a:xfrm>
          <a:prstGeom prst="roundRect">
            <a:avLst>
              <a:gd name="adj" fmla="val 8898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noAutofit/>
          </a:bodyPr>
          <a:lstStyle/>
          <a:p>
            <a:r>
              <a:rPr lang="en-US" sz="1100" b="1" u="sng" dirty="0">
                <a:latin typeface="Foco"/>
              </a:rPr>
              <a:t>Current Project Issues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Foco" panose="020B0504050202020203" pitchFamily="34" charset="0"/>
            </a:endParaRP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F4270BEC-1BAF-42F6-AAD7-A4DE843D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88504"/>
              </p:ext>
            </p:extLst>
          </p:nvPr>
        </p:nvGraphicFramePr>
        <p:xfrm>
          <a:off x="189883" y="546755"/>
          <a:ext cx="5852160" cy="311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88">
                  <a:extLst>
                    <a:ext uri="{9D8B030D-6E8A-4147-A177-3AD203B41FA5}">
                      <a16:colId xmlns:a16="http://schemas.microsoft.com/office/drawing/2014/main" val="1259197981"/>
                    </a:ext>
                  </a:extLst>
                </a:gridCol>
                <a:gridCol w="1265231">
                  <a:extLst>
                    <a:ext uri="{9D8B030D-6E8A-4147-A177-3AD203B41FA5}">
                      <a16:colId xmlns:a16="http://schemas.microsoft.com/office/drawing/2014/main" val="497275800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52389981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141882962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7997954"/>
                    </a:ext>
                  </a:extLst>
                </a:gridCol>
                <a:gridCol w="1404729">
                  <a:extLst>
                    <a:ext uri="{9D8B030D-6E8A-4147-A177-3AD203B41FA5}">
                      <a16:colId xmlns:a16="http://schemas.microsoft.com/office/drawing/2014/main" val="3775692603"/>
                    </a:ext>
                  </a:extLst>
                </a:gridCol>
              </a:tblGrid>
              <a:tr h="362274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Foco"/>
                        </a:rPr>
                        <a:t>Overall Project Status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oco"/>
                        </a:rPr>
                        <a:t>No. of Modules Complete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oco"/>
                        </a:rPr>
                        <a:t>% Complete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oco"/>
                        </a:rPr>
                        <a:t>% BPM Complete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oco"/>
                        </a:rPr>
                        <a:t>Current Sub-Module Being Worked on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81157287"/>
                  </a:ext>
                </a:extLst>
              </a:tr>
              <a:tr h="255006">
                <a:tc rowSpan="8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Foco"/>
                        </a:rPr>
                        <a:t>60%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Quality Assurance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10/10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Smark/</a:t>
                      </a: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Fmark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 Application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07280820"/>
                  </a:ext>
                </a:extLst>
              </a:tr>
              <a:tr h="348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Destination Inspection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10/15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Courier Goods, 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auction, Imported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 New Vehicles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4833631"/>
                  </a:ext>
                </a:extLst>
              </a:tr>
              <a:tr h="241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PVOC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4/6</a:t>
                      </a:r>
                      <a:endParaRPr kumimoji="0" lang="en-U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17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Exemptions(Requested changes) 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oco" panose="020B0504050202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70950388"/>
                  </a:ext>
                </a:extLst>
              </a:tr>
              <a:tr h="326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Market Surveillance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3/3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90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Rest Api , and Update on UI look and Feel. Check</a:t>
                      </a: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 Email sending on BPM process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53929158"/>
                  </a:ext>
                </a:extLst>
              </a:tr>
              <a:tr h="255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Standards Levy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3/4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oco" panose="020B0504050202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8120511"/>
                  </a:ext>
                </a:extLst>
              </a:tr>
              <a:tr h="392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Standards Development </a:t>
                      </a:r>
                      <a:endParaRPr lang="en-US" sz="900" b="1" dirty="0">
                        <a:latin typeface="Foco" panose="020B0504050202020203" pitchFamily="34" charset="0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0/10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oco" panose="020B0504050202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381657"/>
                  </a:ext>
                </a:extLst>
              </a:tr>
              <a:tr h="241517">
                <a:tc vMerge="1">
                  <a:txBody>
                    <a:bodyPr/>
                    <a:lstStyle/>
                    <a:p>
                      <a:pPr algn="ctr"/>
                      <a:endParaRPr lang="en-US" sz="1200">
                        <a:latin typeface="Foco" panose="020B05040502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Risk Module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0/10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oco" panose="020B0504050202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6340686"/>
                  </a:ext>
                </a:extLst>
              </a:tr>
              <a:tr h="326494">
                <a:tc vMerge="1">
                  <a:txBody>
                    <a:bodyPr/>
                    <a:lstStyle/>
                    <a:p>
                      <a:pPr algn="ctr"/>
                      <a:endParaRPr lang="en-US" sz="1200">
                        <a:latin typeface="Foco" panose="020B0504050202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Foco"/>
                        </a:rPr>
                        <a:t>3</a:t>
                      </a:r>
                      <a:r>
                        <a:rPr lang="en-US" sz="900" b="1" baseline="30000" dirty="0">
                          <a:latin typeface="Foco"/>
                        </a:rPr>
                        <a:t>rd</a:t>
                      </a:r>
                      <a:r>
                        <a:rPr lang="en-US" sz="900" b="1" dirty="0">
                          <a:latin typeface="Foco"/>
                        </a:rPr>
                        <a:t> Party Integration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2/4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90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Kentrade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oco"/>
                          <a:ea typeface="+mn-ea"/>
                          <a:cs typeface="+mn-cs"/>
                        </a:rPr>
                        <a:t> integration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8322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5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594EE6A9FA8E4B9817A23A7DA115B8" ma:contentTypeVersion="6" ma:contentTypeDescription="Create a new document." ma:contentTypeScope="" ma:versionID="348b0b3baad51084d4646948e9c850ad">
  <xsd:schema xmlns:xsd="http://www.w3.org/2001/XMLSchema" xmlns:xs="http://www.w3.org/2001/XMLSchema" xmlns:p="http://schemas.microsoft.com/office/2006/metadata/properties" xmlns:ns2="455d3862-0951-426f-97d9-d966e8321a1b" targetNamespace="http://schemas.microsoft.com/office/2006/metadata/properties" ma:root="true" ma:fieldsID="e9e0747d2cfca1573cf91e8db25bebf0" ns2:_="">
    <xsd:import namespace="455d3862-0951-426f-97d9-d966e8321a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5d3862-0951-426f-97d9-d966e8321a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F245D-D3E6-48C3-8258-41EA69E5FB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5B972A-F9E4-4D32-8A40-7EEBFC705821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55d3862-0951-426f-97d9-d966e8321a1b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65FB65-7F9F-414C-8C1F-89272554183A}">
  <ds:schemaRefs>
    <ds:schemaRef ds:uri="455d3862-0951-426f-97d9-d966e8321a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181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Foco</vt:lpstr>
      <vt:lpstr>Office Theme</vt:lpstr>
      <vt:lpstr>KEBS QAIMMS Project – System Development Update (As of 07th April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KEBS QAIMMS Project (Update as of 19th Feb 2021)</dc:title>
  <dc:creator>Wangui Mwangi</dc:creator>
  <cp:lastModifiedBy>ADMIN</cp:lastModifiedBy>
  <cp:revision>177</cp:revision>
  <dcterms:created xsi:type="dcterms:W3CDTF">2021-02-22T16:15:03Z</dcterms:created>
  <dcterms:modified xsi:type="dcterms:W3CDTF">2021-04-07T16:21:17Z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0x01010000594EE6A9FA8E4B9817A23A7DA115B8</vt:lpwstr>
  </property>
</Properties>
</file>