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Mastering the Art of Phishing Defense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Welcome to the presentation on phishing attacks. Learn how to identify and sidestep email scams, malicious websites, and social engineering tactics.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245525"/>
            <a:ext cx="73250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What are Phishing Attacks?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Get ready to dive into the world of phishing. Discover the elaborate schemes that cybercriminals use to manipulate unsuspecting victims.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83638"/>
            <a:ext cx="74505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Three Faces of Phishing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27410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Email Attacks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Unravel the deceptive techniques employed by phishing emails and learn how to spot those sneaky maneuvers.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2741057"/>
            <a:ext cx="23281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Web-Based Traps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Beware of malicious websites masquerading as legitimate sources. Uncover tips to unveil their true nature.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324832"/>
            <a:ext cx="3475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Social Engineering Tactics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Arm yourself with the knowledge needed to shield against manipulative strategies utilized by cunning attackers.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74428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Unmasking Phishing Emails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273" y="2936200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Red Flags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to identify suspicious elements like misspellings, generic greetings, and urgent requests that expose a phishing email.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4033" y="2936200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33792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Social Engineering Tricks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how attackers exploit emotions and create a false sense of urgency to trick victims into taking the bait.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8676" y="531030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30814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Check Before You Click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Glean proactive steps to verify emails' authenticity and avoid falling victim to phishing attempts.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59324"/>
            <a:ext cx="61980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Avoiding the Web Webs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9803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126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Scrutinize URLs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9303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Unveil ingenious ways to verify website legitimacy, ensuring safe internet browsing for you and your organization.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9803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12732"/>
            <a:ext cx="29001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Protect Personal Data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9314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Arm yourself with powerful strategies to safeguard sensitive information from falling into the hands of cybercriminals.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9803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12732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Strengthen Authentication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4033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Go beyond passwords and implement stronger security measures to fortify your online presence.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Defending Against Social Engineering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792385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414A70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414A70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38568" y="2528649"/>
            <a:ext cx="15156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518910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Anatomy of a Social Engineering Attack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the psychological tactics used by cyber attackers to manipulate individuals and gain unauthorized access.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414A7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14280" y="4371023"/>
            <a:ext cx="20026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2595443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Building Awareness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Educate yourself and your colleagues about social engineering techniques to create a culture of vigilance.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414A70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23209" y="6213396"/>
            <a:ext cx="182404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247507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Exercising Caution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Master the art of skepticism and develop a critical mindset to prevent being deceived by social engineering tactics.</a:t>
            </a:r>
            <a:endParaRPr lang="en-US" sz="173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Reporting and Responding to Phishing Attacks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673" y="3283387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18034"/>
            <a:ext cx="2911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Stay Calm, Act Swiftly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79845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the crucial steps to take if you suspect you've become a victim of a phishing attack.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6433" y="3283387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18034"/>
            <a:ext cx="28080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Report to Authorities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how to report phishing incidents, contributing to the fight against cybercrime and protecting others.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1076" y="5657493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28178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Continuous Vigilance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Stay proactive and updated on emerging phishing trends to remain one step ahead of evolving threats.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84285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Educating Others: Empowerment through Awareness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67594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the importance of spreading the knowledge gained to defend against phishing and make the internet a safer place for everyone.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2024-02-12T17:13:07Z</dcterms:created>
  <dcterms:modified xsi:type="dcterms:W3CDTF">2024-02-12T17:13:07Z</dcterms:modified>
</cp:coreProperties>
</file>