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6A5FF3-45B2-4846-A316-B1670F8EF5E5}" type="slidenum">
              <a:rPr lang="pt-PT" smtClean="0"/>
            </a:fld>
            <a:endParaRPr lang="pt-PT"/>
          </a:p>
        </p:txBody>
      </p:sp>
      <p:grpSp>
        <p:nvGrpSpPr>
          <p:cNvPr id="8" name="Agrupar 7"/>
          <p:cNvGrpSpPr/>
          <p:nvPr/>
        </p:nvGrpSpPr>
        <p:grpSpPr>
          <a:xfrm>
            <a:off x="2941955" y="1268730"/>
            <a:ext cx="5256530" cy="2030095"/>
            <a:chOff x="2233" y="1998"/>
            <a:chExt cx="8278" cy="3197"/>
          </a:xfrm>
        </p:grpSpPr>
        <p:sp>
          <p:nvSpPr>
            <p:cNvPr id="6" name="Caixa de Texto 5"/>
            <p:cNvSpPr txBox="1"/>
            <p:nvPr/>
          </p:nvSpPr>
          <p:spPr>
            <a:xfrm>
              <a:off x="2258" y="1998"/>
              <a:ext cx="8227" cy="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en-US">
                  <a:cs typeface="+mn-lt"/>
                </a:rPr>
                <a:t>i) B1+ ≤ 113.9 th t  then F=0</a:t>
              </a:r>
              <a:endParaRPr lang="pt-PT" altLang="en-US">
                <a:cs typeface="+mn-lt"/>
              </a:endParaRPr>
            </a:p>
            <a:p>
              <a:endParaRPr lang="pt-PT" altLang="en-US">
                <a:cs typeface="+mn-lt"/>
              </a:endParaRPr>
            </a:p>
            <a:p>
              <a:r>
                <a:rPr lang="pt-PT" altLang="en-US">
                  <a:cs typeface="+mn-lt"/>
                </a:rPr>
                <a:t>ii)   113.9 th t &lt; B1+ ≤ 196.3 th t, the catch shall be fixed at a value consistent with F increasing </a:t>
              </a:r>
              <a:r>
                <a:rPr lang="pt-PT" altLang="en-US">
                  <a:cs typeface="+mn-lt"/>
                  <a:sym typeface="+mn-ea"/>
                </a:rPr>
                <a:t>linearly </a:t>
              </a:r>
              <a:r>
                <a:rPr lang="pt-PT" altLang="en-US">
                  <a:cs typeface="+mn-lt"/>
                </a:rPr>
                <a:t>from F=0.046 to F=0.064</a:t>
              </a:r>
              <a:endParaRPr lang="pt-PT" altLang="en-US">
                <a:cs typeface="+mn-lt"/>
              </a:endParaRPr>
            </a:p>
            <a:p>
              <a:endParaRPr lang="pt-PT" altLang="en-US">
                <a:cs typeface="+mn-lt"/>
              </a:endParaRPr>
            </a:p>
            <a:p>
              <a:r>
                <a:rPr lang="pt-PT" altLang="en-US">
                  <a:cs typeface="+mn-lt"/>
                </a:rPr>
                <a:t>iii) B1+ &gt; 196.3 th t then F=0.064</a:t>
              </a:r>
              <a:endParaRPr lang="pt-PT" altLang="en-US">
                <a:cs typeface="+mn-lt"/>
              </a:endParaRPr>
            </a:p>
          </p:txBody>
        </p:sp>
        <p:sp>
          <p:nvSpPr>
            <p:cNvPr id="7" name="Rectângulo 6"/>
            <p:cNvSpPr/>
            <p:nvPr/>
          </p:nvSpPr>
          <p:spPr>
            <a:xfrm>
              <a:off x="2233" y="1998"/>
              <a:ext cx="8278" cy="31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PT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WPS Presentation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lwise</cp:lastModifiedBy>
  <cp:revision>1</cp:revision>
  <dcterms:created xsi:type="dcterms:W3CDTF">2019-12-04T13:17:00Z</dcterms:created>
  <dcterms:modified xsi:type="dcterms:W3CDTF">2019-12-04T13:17:00Z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2070-11.2.0.9070</vt:lpwstr>
  </property>
</Properties>
</file>