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953587"/>
            <a:ext cx="9448800" cy="3579223"/>
          </a:xfrm>
        </p:spPr>
        <p:txBody>
          <a:bodyPr>
            <a:normAutofit/>
          </a:bodyPr>
          <a:lstStyle/>
          <a:p>
            <a:pPr algn="ctr"/>
            <a:r>
              <a:rPr lang="es-ES" b="1" dirty="0" err="1" smtClean="0"/>
              <a:t>Capacitacion</a:t>
            </a:r>
            <a:r>
              <a:rPr lang="es-ES" b="1" dirty="0" smtClean="0"/>
              <a:t> en</a:t>
            </a:r>
            <a:br>
              <a:rPr lang="es-ES" b="1" dirty="0" smtClean="0"/>
            </a:br>
            <a:r>
              <a:rPr lang="es-ES" b="1" dirty="0" smtClean="0"/>
              <a:t>prevención de incendios y </a:t>
            </a:r>
            <a:r>
              <a:rPr lang="es-ES" b="1" dirty="0" err="1" smtClean="0"/>
              <a:t>evacuacion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5112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92777" y="764373"/>
            <a:ext cx="10513423" cy="1293028"/>
          </a:xfrm>
        </p:spPr>
        <p:txBody>
          <a:bodyPr/>
          <a:lstStyle/>
          <a:p>
            <a:pPr algn="ctr"/>
            <a:r>
              <a:rPr lang="es-ES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incendio</a:t>
            </a:r>
            <a:endParaRPr lang="en-US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smtClean="0"/>
              <a:t>El incendio es el resultado de un fuego incipiente no controlado, el cual pone en riesgo nuestras vidas y las instalaciones del establecimiento.</a:t>
            </a:r>
          </a:p>
          <a:p>
            <a:pPr marL="0" indent="0">
              <a:buNone/>
            </a:pPr>
            <a:r>
              <a:rPr lang="es-ES" dirty="0" smtClean="0"/>
              <a:t>Para que esto no suceda, tratamos de radicar la generación del fuego o su rápida extinción.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Imagen 3" descr="Medidas de prevención para tu empresa – Grupo Fire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540034"/>
            <a:ext cx="4101737" cy="28158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39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1600" y="274320"/>
            <a:ext cx="9448800" cy="1045029"/>
          </a:xfrm>
        </p:spPr>
        <p:txBody>
          <a:bodyPr>
            <a:normAutofit/>
          </a:bodyPr>
          <a:lstStyle/>
          <a:p>
            <a:pPr algn="ctr"/>
            <a:r>
              <a:rPr lang="es-ES" sz="4800" dirty="0" smtClean="0"/>
              <a:t>Causas de incendio</a:t>
            </a:r>
            <a:endParaRPr lang="en-US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1476103"/>
            <a:ext cx="9448800" cy="402336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Instalaciones eléctricas inadecuadas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Almacenamiento de líquidos inflamables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Falta de orden y limpieza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Chispas generadas por trabajos mecánicos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/>
              <a:t>Calentamiento por fricción de partes móviles de maquinarias </a:t>
            </a:r>
            <a:endParaRPr lang="es-E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Llamas </a:t>
            </a:r>
            <a:r>
              <a:rPr lang="es-ES" dirty="0"/>
              <a:t>abiertas </a:t>
            </a:r>
            <a:endParaRPr lang="es-E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Residuos </a:t>
            </a:r>
            <a:r>
              <a:rPr lang="es-ES" dirty="0"/>
              <a:t>calientes </a:t>
            </a:r>
            <a:endParaRPr lang="es-E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Corte </a:t>
            </a:r>
            <a:r>
              <a:rPr lang="es-ES" dirty="0"/>
              <a:t>y Soldadura </a:t>
            </a:r>
            <a:endParaRPr lang="es-E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Electricidad </a:t>
            </a:r>
            <a:r>
              <a:rPr lang="es-ES" dirty="0"/>
              <a:t>estática, etc.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dirty="0" smtClean="0"/>
              <a:t>Quema </a:t>
            </a:r>
            <a:r>
              <a:rPr lang="es-ES" dirty="0"/>
              <a:t>no </a:t>
            </a:r>
            <a:r>
              <a:rPr lang="es-ES" dirty="0" smtClean="0"/>
              <a:t>controlada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76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829296"/>
          </a:xfrm>
        </p:spPr>
        <p:txBody>
          <a:bodyPr/>
          <a:lstStyle/>
          <a:p>
            <a:pPr algn="ctr"/>
            <a:r>
              <a:rPr lang="es-ES" dirty="0" smtClean="0"/>
              <a:t>prevención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1436914"/>
            <a:ext cx="10820400" cy="478177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dirty="0" smtClean="0"/>
              <a:t>Revisar periódicamente las</a:t>
            </a:r>
            <a:r>
              <a:rPr lang="es-ES" dirty="0"/>
              <a:t> </a:t>
            </a:r>
            <a:r>
              <a:rPr lang="es-ES" dirty="0" smtClean="0"/>
              <a:t>instalaciones eléctricas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No fumar en el lugar de trabajo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Evitar el almacenamiento inadecuado de material inflamable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Cuidar el orden y aseo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Las chispas de combustión deben realizarse en lugares seguros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Señalizar las zonas de seguridad y evacuación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Alejar los equipos que generen llamas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Extintores: chequearlos mensualmente y realizar su mantención anual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Plan de emergencias al día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Mantener los números de emergencias a la mano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 smtClean="0"/>
              <a:t>Capacitación de extintores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32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s-ES" dirty="0" smtClean="0"/>
              <a:t>Como actuar ante un incendio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Al escuchar la alarma, ver humo o fuego, dejar todo lo que estamos haciendo.</a:t>
            </a:r>
          </a:p>
          <a:p>
            <a:r>
              <a:rPr lang="es-ES" dirty="0" smtClean="0"/>
              <a:t>Conservar la calma</a:t>
            </a:r>
          </a:p>
          <a:p>
            <a:r>
              <a:rPr lang="es-ES" dirty="0" smtClean="0"/>
              <a:t>Retirarse de la zona de riesgo</a:t>
            </a:r>
          </a:p>
          <a:p>
            <a:r>
              <a:rPr lang="es-ES" dirty="0" smtClean="0"/>
              <a:t>Taparse la nariz y la boca con un trapo húmedo</a:t>
            </a:r>
          </a:p>
          <a:p>
            <a:r>
              <a:rPr lang="es-ES" dirty="0" smtClean="0"/>
              <a:t>Dirigirse a las zonas de menor riesgo, sin empujar, ni correr</a:t>
            </a:r>
          </a:p>
          <a:p>
            <a:r>
              <a:rPr lang="es-ES" dirty="0" smtClean="0"/>
              <a:t>Alguna persona responsable debe llamar a los bomberos</a:t>
            </a:r>
          </a:p>
          <a:p>
            <a:r>
              <a:rPr lang="es-ES" dirty="0" smtClean="0"/>
              <a:t>Otra persona asignada debe cortar el suministro de gas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71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s-ES" dirty="0" smtClean="0"/>
              <a:t>Recomendaciones en caso de evacuación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180114"/>
          </a:xfrm>
        </p:spPr>
        <p:txBody>
          <a:bodyPr/>
          <a:lstStyle/>
          <a:p>
            <a:r>
              <a:rPr lang="es-ES" dirty="0" smtClean="0"/>
              <a:t>Mantener las zonas de paso y salidas libres de obstáculos</a:t>
            </a:r>
          </a:p>
          <a:p>
            <a:r>
              <a:rPr lang="es-ES" dirty="0"/>
              <a:t>No obstruir los pasillos, escaleras, puertas o salidas de emergencia. </a:t>
            </a:r>
            <a:endParaRPr lang="es-ES" dirty="0" smtClean="0"/>
          </a:p>
          <a:p>
            <a:r>
              <a:rPr lang="es-ES" dirty="0" smtClean="0"/>
              <a:t>Utilizar </a:t>
            </a:r>
            <a:r>
              <a:rPr lang="es-ES" dirty="0"/>
              <a:t>las escaleras tomándose del pasamanos. </a:t>
            </a:r>
            <a:endParaRPr lang="es-ES" dirty="0" smtClean="0"/>
          </a:p>
          <a:p>
            <a:r>
              <a:rPr lang="es-ES" dirty="0" smtClean="0"/>
              <a:t>En </a:t>
            </a:r>
            <a:r>
              <a:rPr lang="es-ES" dirty="0"/>
              <a:t>caso de incendios, usar las salidas de emergencia, nunca ascensores o montacargas. </a:t>
            </a:r>
            <a:endParaRPr lang="es-ES" dirty="0" smtClean="0"/>
          </a:p>
          <a:p>
            <a:r>
              <a:rPr lang="es-ES" dirty="0"/>
              <a:t>NO se demore para recoger objetos personales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NO </a:t>
            </a:r>
            <a:r>
              <a:rPr lang="es-ES" dirty="0"/>
              <a:t>regrese a la zona evacuada bajo ningún concepto. </a:t>
            </a:r>
            <a:endParaRPr lang="es-ES" dirty="0" smtClean="0"/>
          </a:p>
          <a:p>
            <a:r>
              <a:rPr lang="es-ES" dirty="0" smtClean="0"/>
              <a:t>NO </a:t>
            </a:r>
            <a:r>
              <a:rPr lang="es-ES" dirty="0"/>
              <a:t>utilice los ascensores. </a:t>
            </a:r>
            <a:endParaRPr lang="es-ES" dirty="0" smtClean="0"/>
          </a:p>
          <a:p>
            <a:r>
              <a:rPr lang="es-ES" dirty="0" smtClean="0"/>
              <a:t>NO </a:t>
            </a:r>
            <a:r>
              <a:rPr lang="es-ES" dirty="0"/>
              <a:t>corra, no grite, no empuje</a:t>
            </a:r>
            <a:r>
              <a:rPr lang="es-ES" dirty="0" smtClean="0"/>
              <a:t>.</a:t>
            </a:r>
          </a:p>
          <a:p>
            <a:r>
              <a:rPr lang="es-ES" dirty="0" smtClean="0"/>
              <a:t>Dirigirse de forma tranquila a un lugar ya acordado ante una emergencia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24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600891"/>
            <a:ext cx="10820400" cy="1201783"/>
          </a:xfrm>
        </p:spPr>
        <p:txBody>
          <a:bodyPr>
            <a:normAutofit/>
          </a:bodyPr>
          <a:lstStyle/>
          <a:p>
            <a:pPr algn="ctr"/>
            <a:r>
              <a:rPr lang="es-ES" dirty="0" smtClean="0"/>
              <a:t>Clase de extintores</a:t>
            </a:r>
            <a:endParaRPr lang="en-US" dirty="0"/>
          </a:p>
        </p:txBody>
      </p:sp>
      <p:pic>
        <p:nvPicPr>
          <p:cNvPr id="4" name="Marcador de contenido 3"/>
          <p:cNvPicPr>
            <a:picLocks noGrp="1"/>
          </p:cNvPicPr>
          <p:nvPr>
            <p:ph idx="1"/>
          </p:nvPr>
        </p:nvPicPr>
        <p:blipFill rotWithShape="1">
          <a:blip r:embed="rId2"/>
          <a:srcRect l="23107" t="17883" r="25211" b="13721"/>
          <a:stretch/>
        </p:blipFill>
        <p:spPr bwMode="auto">
          <a:xfrm>
            <a:off x="2129246" y="1489167"/>
            <a:ext cx="6671085" cy="47156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64017953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55</TotalTime>
  <Words>330</Words>
  <Application>Microsoft Office PowerPoint</Application>
  <PresentationFormat>Panorámica</PresentationFormat>
  <Paragraphs>47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Estela de condensación</vt:lpstr>
      <vt:lpstr>Capacitacion en prevención de incendios y evacuacion</vt:lpstr>
      <vt:lpstr>incendio</vt:lpstr>
      <vt:lpstr>Causas de incendio</vt:lpstr>
      <vt:lpstr>prevención</vt:lpstr>
      <vt:lpstr>Como actuar ante un incendio</vt:lpstr>
      <vt:lpstr>Recomendaciones en caso de evacuación</vt:lpstr>
      <vt:lpstr>Clase de extintores</vt:lpstr>
    </vt:vector>
  </TitlesOfParts>
  <Company>Wi-Black Corp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Capacitacion en prevención de incendios y evacuacion</dc:title>
  <dc:creator>Flia</dc:creator>
  <cp:lastModifiedBy>Flia</cp:lastModifiedBy>
  <cp:revision>9</cp:revision>
  <dcterms:created xsi:type="dcterms:W3CDTF">2022-09-20T14:33:08Z</dcterms:created>
  <dcterms:modified xsi:type="dcterms:W3CDTF">2022-09-20T15:28:54Z</dcterms:modified>
</cp:coreProperties>
</file>