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149531"/>
            <a:ext cx="8361229" cy="4415246"/>
          </a:xfrm>
        </p:spPr>
        <p:txBody>
          <a:bodyPr/>
          <a:lstStyle/>
          <a:p>
            <a:r>
              <a:rPr lang="es-ES" sz="6000" dirty="0" smtClean="0"/>
              <a:t>USO, MANEJO Y CUIDADOS DE LOS ELEMENTOS DE PROTECCIÓN DE PERSONAL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5505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203159"/>
            <a:ext cx="8361229" cy="577515"/>
          </a:xfrm>
        </p:spPr>
        <p:txBody>
          <a:bodyPr/>
          <a:lstStyle/>
          <a:p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PROTECTORES DE LAS VIAS RESPIRATORIAS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15128" y="1925053"/>
            <a:ext cx="9089756" cy="3117463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/>
              <a:t> 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MASCARILLAS DESCARTABLES.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RESPIRADORES CON CARTUCHOS RE-CAMBIABLES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MASCARAS COMPLETAS.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CAPUCHONES CON AIRE (para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escapes de gas fosfinas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CASCOS CON FILTROS PURIFICADORES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s-ES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Tipos de Mascarillas y Equipos de Protección Respiratori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41" y="1925053"/>
            <a:ext cx="3192379" cy="18929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283369"/>
            <a:ext cx="8361229" cy="497306"/>
          </a:xfrm>
        </p:spPr>
        <p:txBody>
          <a:bodyPr/>
          <a:lstStyle/>
          <a:p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PROTECCIONES PARA LAS PIERNAS Y PIES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52337" y="1941095"/>
            <a:ext cx="8871283" cy="3101421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ZAPATOS, BOTINES, BORCEGOS, BOTINES CON PUNTERA PROTECTORA, SUELA ANTIDESLIZANTE.</a:t>
            </a:r>
          </a:p>
          <a:p>
            <a:pPr algn="l"/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ZAPATOS PARA RIESGOS ELECRTICOS</a:t>
            </a:r>
          </a:p>
          <a:p>
            <a:pPr algn="l"/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ZAPATOS PARA FUNDIDORES</a:t>
            </a:r>
          </a:p>
          <a:p>
            <a:pPr algn="l"/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BOTAS DE GOMA O PVC</a:t>
            </a:r>
          </a:p>
        </p:txBody>
      </p:sp>
      <p:pic>
        <p:nvPicPr>
          <p:cNvPr id="4" name="Imagen 3" descr="7 tipos de calzados de seguridad para tu equipo de trabaj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347" y="2847472"/>
            <a:ext cx="3667010" cy="21950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380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138989"/>
            <a:ext cx="8361229" cy="433137"/>
          </a:xfrm>
        </p:spPr>
        <p:txBody>
          <a:bodyPr/>
          <a:lstStyle/>
          <a:p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PROTECCIÓN DE MANOS Y BRAZOS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52338" y="1572126"/>
            <a:ext cx="9272336" cy="391427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LOS GUANTES DE SEGURIDAD PROTEGEN RIESGOS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MECÁNICOS, TERMICOS, QUÍMICOS, BIOLÓGICOS, ELECRICOS, VIBRACIONES, ETC</a:t>
            </a:r>
          </a:p>
          <a:p>
            <a:pPr algn="l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CADA TIPO DE RIESO SE DEBE PROTEGER CON EL TIPO DE GUANTE ADECUADO: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NYLON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CUERO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LATEX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NITRILO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POLIURETANO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DESECHABLES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PVC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NEOPRENO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ANTICORTE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SOLDADOR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DIELECTRICO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CONTRA EL FRIO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 descr="PROTECCION MANUAL - DIFERENTES TIPOS DE GUANT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676" y="2848476"/>
            <a:ext cx="5884681" cy="2317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7678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187116"/>
            <a:ext cx="8361229" cy="930442"/>
          </a:xfrm>
        </p:spPr>
        <p:txBody>
          <a:bodyPr/>
          <a:lstStyle/>
          <a:p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CINTURONES DE SEGURIDAD PARA TRABAJOS EN ALTURA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15720" y="2117559"/>
            <a:ext cx="9160043" cy="3577388"/>
          </a:xfrm>
        </p:spPr>
        <p:txBody>
          <a:bodyPr>
            <a:normAutofit/>
          </a:bodyPr>
          <a:lstStyle/>
          <a:p>
            <a:pPr algn="l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 UTILIZAN EN TRABAJOS EFECTUADOS EN ALTURA PARA EVITAR CAÍDAS.</a:t>
            </a:r>
          </a:p>
          <a:p>
            <a:pPr algn="l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ARNES: EL ARNES SE AJUSTA A LOS HOMBROS, MUSLOS Y PELVIS PARA CONECTARSE A UN DISPOSITIVO DE DETECCIÓN DE CAÍDAS. </a:t>
            </a:r>
          </a:p>
          <a:p>
            <a:pPr algn="l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 USA ESPECIALMENTE CUANDO SE DEBE TRABAJAR EN ALTURAS IGUALES O MAYORES A 1,80MTS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 descr="Twitter 上的 Seguridad e Higiene Ocupacional：&quot;⚠️EQUIPO DE PROTECCIÓN PERSONAL PARA  TRABAJO EN ALTURAS⚠️ Para realizar trabajos a una altura mayor de 1.8  metros sobre el nivel del piso deberá usar arnés d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742" y="3815697"/>
            <a:ext cx="3417226" cy="1879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8788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01516" y="1155033"/>
            <a:ext cx="8174841" cy="513346"/>
          </a:xfrm>
        </p:spPr>
        <p:txBody>
          <a:bodyPr/>
          <a:lstStyle/>
          <a:p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PROTECCION ERGONÓMICA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9621" y="1780675"/>
            <a:ext cx="9817767" cy="3994483"/>
          </a:xfrm>
        </p:spPr>
        <p:txBody>
          <a:bodyPr>
            <a:normAutofit/>
          </a:bodyPr>
          <a:lstStyle/>
          <a:p>
            <a:pPr algn="l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 USA EN AQUELLAS TAREAS DONDE SE EXIGE EL LEVANTAMIENTO DE PESO Y/O LEVANTAMIENTOS REPETITIVOS DURANTE LA JORNADA LABORAL.</a:t>
            </a:r>
          </a:p>
          <a:p>
            <a:pPr algn="l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LOS PROTECTORES DE RIESGO ERGONÓMICO PUEDE SER: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PROTECTORES LUMBARES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TOBILLERAS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FAJAS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 descr="Ergonomía Laboral - YouTub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" t="8702" r="12512" b="5221"/>
          <a:stretch/>
        </p:blipFill>
        <p:spPr bwMode="auto">
          <a:xfrm>
            <a:off x="5919536" y="3240505"/>
            <a:ext cx="3673643" cy="226193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41152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203158"/>
            <a:ext cx="8361229" cy="593558"/>
          </a:xfrm>
        </p:spPr>
        <p:txBody>
          <a:bodyPr/>
          <a:lstStyle/>
          <a:p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INDUMENTARIA DE SEGURIDAD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59832" y="1796717"/>
            <a:ext cx="9160042" cy="3245800"/>
          </a:xfrm>
        </p:spPr>
        <p:txBody>
          <a:bodyPr>
            <a:normAutofit/>
          </a:bodyPr>
          <a:lstStyle/>
          <a:p>
            <a:pPr algn="l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CUMPLE CON LA IMPORTANTE FUNCION DE PROTEGER AL TRABAJADOR CONTRA VARIOS PELIGROS. </a:t>
            </a:r>
          </a:p>
          <a:p>
            <a:pPr algn="l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Ropa de trabajo en la industria – UniformesWeb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37" y="2616233"/>
            <a:ext cx="4652210" cy="24262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221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352800" y="1010654"/>
            <a:ext cx="6747094" cy="497304"/>
          </a:xfrm>
        </p:spPr>
        <p:txBody>
          <a:bodyPr/>
          <a:lstStyle/>
          <a:p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LIMPIEZA Y MANTENIMIENTO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56084" y="1507958"/>
            <a:ext cx="9464842" cy="4106779"/>
          </a:xfrm>
        </p:spPr>
        <p:txBody>
          <a:bodyPr>
            <a:normAutofit/>
          </a:bodyPr>
          <a:lstStyle/>
          <a:p>
            <a:pPr algn="l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LOS PUNTOS MAS IMPORTANTES A TENER EN CUENTA EN LA LIMPIEZA Y MANTENIMIENTO DE LOS EPP SON: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ROTURAS Y DESGASTES PREMATUROS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RALLADURA DE LOS ANTEOJOS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ABOLLADURAS O RASPONES EN LOS CASCOS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CORREAS RASGADAS, PERFORACIONES O DESGASTES EN LOS RESPIRADORES O DEMÁS EQUIPOS</a:t>
            </a:r>
          </a:p>
          <a:p>
            <a:pPr algn="l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 DEBE TENER LA PRECAUCIÓN DE LAVAR TODO EL EQUIPO DESPUES DE USARLO, DESINFECTAR LOS TAPONES DE OIDO.</a:t>
            </a:r>
          </a:p>
          <a:p>
            <a:pPr algn="l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GUARDAR LOS EPP EN UNA BOLSA O CAJA QUE ESTÉ LIMPIA Y SE MANTENGA SECA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005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94611" y="2960076"/>
            <a:ext cx="9208167" cy="523220"/>
          </a:xfrm>
        </p:spPr>
        <p:txBody>
          <a:bodyPr wrap="square" anchor="ctr">
            <a:spAutoFit/>
          </a:bodyPr>
          <a:lstStyle/>
          <a:p>
            <a:pPr algn="r">
              <a:lnSpc>
                <a:spcPct val="100000"/>
              </a:lnSpc>
            </a:pPr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MUCHAS GRACIAS   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4" name="Picture 2" descr="Seguridad e Indumentaria de Trabaj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06" y="1234971"/>
            <a:ext cx="4010526" cy="452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40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75657" y="1149530"/>
            <a:ext cx="9731829" cy="20508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Los  elementos de protección personal se emplean para proteger al trabajador de accidentes y enfermedades.</a:t>
            </a:r>
            <a:b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Si no se puede controlar el riesgo y los trabajadores están expuestos, el uso de los </a:t>
            </a:r>
            <a:r>
              <a:rPr lang="es-E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epps</a:t>
            </a:r>
            <a:r>
              <a:rPr lang="es-E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son fundamentales como medida de prevención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apacitaciones Prevención de Riesgos: Uso de Elementos de Protección  Pers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23" y="2753633"/>
            <a:ext cx="2547529" cy="273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o y cuidado de equipos de protección perso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7529" y="2753633"/>
            <a:ext cx="2416629" cy="24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37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4479" y="1541419"/>
            <a:ext cx="8748003" cy="3827416"/>
          </a:xfrm>
        </p:spPr>
        <p:txBody>
          <a:bodyPr anchor="t"/>
          <a:lstStyle/>
          <a:p>
            <a:pPr algn="l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empleador es el responsable de suministrar los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epp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 los empleados.</a:t>
            </a:r>
            <a:b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trabajadores deben conocer los riesgos a los que están expuestos para saber la importancia del uso adecuado de los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epp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mantención y el cuidado es responsabilidad de los empleados. Son intransferibles.</a:t>
            </a:r>
            <a:b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elementos de protección personal, solo disminuirán el riesgo siempre y cuando su uso sea el correcto.</a:t>
            </a:r>
            <a:b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epps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a pesar de ser obligatorio su uso, son la última alternativa ante un riesgo en un área de trabajo.</a:t>
            </a:r>
            <a:b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epp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deben contar con el sello de seguridad.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680754" y="1175658"/>
            <a:ext cx="8748003" cy="365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Consideraciones generales</a:t>
            </a:r>
            <a:b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333" y="4326668"/>
            <a:ext cx="875210" cy="9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9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201785"/>
            <a:ext cx="8361229" cy="418010"/>
          </a:xfrm>
        </p:spPr>
        <p:txBody>
          <a:bodyPr/>
          <a:lstStyle/>
          <a:p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¿Por qué es importante utilizar </a:t>
            </a:r>
            <a:r>
              <a:rPr lang="es-ES" sz="1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epp</a:t>
            </a:r>
            <a:r>
              <a:rPr lang="es-E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1418" y="1881051"/>
            <a:ext cx="9157062" cy="3278778"/>
          </a:xfrm>
        </p:spPr>
        <p:txBody>
          <a:bodyPr>
            <a:normAutofit/>
          </a:bodyPr>
          <a:lstStyle/>
          <a:p>
            <a:pPr algn="l"/>
            <a:r>
              <a:rPr lang="es-ES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LOS EPPS SON NECESARIOS PARA REDUCIR AFECCIONES EN:</a:t>
            </a:r>
          </a:p>
          <a:p>
            <a:pPr algn="l"/>
            <a:endParaRPr lang="es-ES" sz="1600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PULMONES (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POR RESPIRAR AIRE CONTAMINADO O ASPIRACIÓN DE PARTÍCULAS)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CABEZA Y LOS PIES (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CAÍDA DE OBJETOS)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LOS OJOS (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POR PRERSENCIA DE PARTÍCULAS O SALPICADURAS) </a:t>
            </a: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PIEL (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CONTACTO CON MATERIAL CORROSIVO)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CUERPO (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EXPOSICIÓN A TEMPERATURAS EXTREMAS)</a:t>
            </a:r>
          </a:p>
          <a:p>
            <a:pPr algn="l"/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Uso obligatorio de E.P.P. Señalética - La Cobacha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18563" r="1800" b="15170"/>
          <a:stretch/>
        </p:blipFill>
        <p:spPr bwMode="auto">
          <a:xfrm>
            <a:off x="7197634" y="3030583"/>
            <a:ext cx="3331029" cy="218802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9078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123406"/>
            <a:ext cx="8361229" cy="378823"/>
          </a:xfrm>
        </p:spPr>
        <p:txBody>
          <a:bodyPr/>
          <a:lstStyle/>
          <a:p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CLASIFICACIÓN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0790" y="1606731"/>
            <a:ext cx="9379130" cy="3984172"/>
          </a:xfrm>
        </p:spPr>
        <p:txBody>
          <a:bodyPr>
            <a:normAutofit/>
          </a:bodyPr>
          <a:lstStyle/>
          <a:p>
            <a:pPr algn="l"/>
            <a:r>
              <a:rPr lang="es-ES" sz="1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SEGÚN LA PARTE DEL CUERPO QUE PROTEGEN,  LOS EPP SE CLASIFICAN EN:</a:t>
            </a:r>
          </a:p>
          <a:p>
            <a:pPr algn="l"/>
            <a:endParaRPr lang="es-E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PROTECTORES DE CRÁNEO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PROTECTORES DE OJOS Y ROSTRO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PROTECCIÓN DE OIDOS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PROTECCIÓN DE LAS VIAS RESPIRATORIAS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PROTECCIÓN DE PIES Y PIERNAS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PROTECCIÓN DE MANOS Y BRAZOS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CINTURONES DE SEGURIDAD PARA TRABAJOS EN ALTURA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ROPA PROTECTORA</a:t>
            </a:r>
          </a:p>
          <a:p>
            <a:pPr algn="l"/>
            <a:endParaRPr 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 descr="▷ ¿Qué es el Equipo de Protección Personal? | Líder del Emprendimiento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63" y="1985554"/>
            <a:ext cx="3178992" cy="3448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420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138990"/>
            <a:ext cx="8361229" cy="561474"/>
          </a:xfrm>
        </p:spPr>
        <p:txBody>
          <a:bodyPr>
            <a:normAutofit/>
          </a:bodyPr>
          <a:lstStyle/>
          <a:p>
            <a:pPr algn="ctr"/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EPP: PROTECTORES DE CRÁNEO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524000" y="2069432"/>
            <a:ext cx="9288379" cy="290362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s-E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CASCOS DE SEGURIDAD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CUBREN TOTALMENTE EL CRÁNEO PROTEGIENDOLO CONTRA 	GOLPES, SUSTANCIAS QUÍMICAS, RIESGOS ELÉCTRICOS Y 	TÉRMICOS.</a:t>
            </a:r>
          </a:p>
          <a:p>
            <a:pPr algn="l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 COMPONE DE ARNES INTERNO Y CARCAZA    </a:t>
            </a:r>
          </a:p>
          <a:p>
            <a:pPr algn="l"/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 descr="Conoce la clasificación de los cascos de seguridad - AEE Proveedore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463" y="3416968"/>
            <a:ext cx="2117557" cy="1556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553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15128" y="1219200"/>
            <a:ext cx="8361229" cy="433137"/>
          </a:xfrm>
        </p:spPr>
        <p:txBody>
          <a:bodyPr/>
          <a:lstStyle/>
          <a:p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PROTECTORES DE OJOS Y ROSTRO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88168" y="1652337"/>
            <a:ext cx="8967537" cy="3390180"/>
          </a:xfrm>
        </p:spPr>
        <p:txBody>
          <a:bodyPr>
            <a:normAutofit/>
          </a:bodyPr>
          <a:lstStyle/>
          <a:p>
            <a:pPr algn="l"/>
            <a:endParaRPr lang="es-E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s-E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ANTEOJOS:</a:t>
            </a:r>
          </a:p>
          <a:p>
            <a:pPr algn="l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TANTO PARA PROYECCIÓN DE PARTÍCULAS COMO PARA PROYECCIÓN DE LÍQUIDOS, HUMOS, VAPORES O GASES Y RADIACIONES</a:t>
            </a:r>
          </a:p>
          <a:p>
            <a:pPr algn="l"/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 descr="Anteojos De Seguridad | MercadoLibre 📦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168" y="3719512"/>
            <a:ext cx="1394611" cy="1148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Anteojos Seguridad Libus Argon Gris - Proveeduria del Re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809" y="3719512"/>
            <a:ext cx="1444624" cy="1148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ANTEOJOS DE SEGURIDAD MSA, ALTIMETER - ANTI FOG EXTREMO - Altostock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378" y="3719512"/>
            <a:ext cx="1228475" cy="11485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57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Mascara Protección Facial Permite Lentes Calidad Comodidad | TIENDAFUSION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299410" y="1243262"/>
            <a:ext cx="8779669" cy="360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s-E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MASCARA CON LENTES DE PROTECCIÓN</a:t>
            </a: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PROTECTORES FACIALES</a:t>
            </a:r>
            <a:endParaRPr lang="en-US" sz="20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 descr="Máscara Facial Con Lentes Online Shop, UP TO 54% OFF | www.apmusicales.co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821" y="1696452"/>
            <a:ext cx="1443790" cy="1351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 descr="Protección Facial y Ocular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6216" r="7432" b="18244"/>
          <a:stretch/>
        </p:blipFill>
        <p:spPr bwMode="auto">
          <a:xfrm>
            <a:off x="5325979" y="3272589"/>
            <a:ext cx="1689185" cy="13402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406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15916" y="1138990"/>
            <a:ext cx="6495663" cy="609599"/>
          </a:xfrm>
        </p:spPr>
        <p:txBody>
          <a:bodyPr/>
          <a:lstStyle/>
          <a:p>
            <a:r>
              <a:rPr lang="es-E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PROTECTORES DE OIDO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0042" y="1748589"/>
            <a:ext cx="9047747" cy="329392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u="sng" dirty="0" smtClean="0"/>
              <a:t>TAPONES Y OREJERAS: </a:t>
            </a:r>
          </a:p>
          <a:p>
            <a:pPr algn="l"/>
            <a:r>
              <a:rPr lang="es-ES" dirty="0" smtClean="0"/>
              <a:t>			PREVIENEN EL DAÑO AL SISTEMA DE LA AUDICIÓN OCACIONADO POR EL RUIDO</a:t>
            </a:r>
          </a:p>
          <a:p>
            <a:pPr algn="l"/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676" y="3095929"/>
            <a:ext cx="4318333" cy="206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54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375</TotalTime>
  <Words>464</Words>
  <Application>Microsoft Office PowerPoint</Application>
  <PresentationFormat>Panorámica</PresentationFormat>
  <Paragraphs>96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Courier New</vt:lpstr>
      <vt:lpstr>Franklin Gothic Book</vt:lpstr>
      <vt:lpstr>Wingdings</vt:lpstr>
      <vt:lpstr>Crop</vt:lpstr>
      <vt:lpstr>USO, MANEJO Y CUIDADOS DE LOS ELEMENTOS DE PROTECCIÓN DE PERSONAL</vt:lpstr>
      <vt:lpstr>Los  elementos de protección personal se emplean para proteger al trabajador de accidentes y enfermedades. Si no se puede controlar el riesgo y los trabajadores están expuestos, el uso de los epps son fundamentales como medida de prevención</vt:lpstr>
      <vt:lpstr>El empleador es el responsable de suministrar los epp a los empleados.  Los trabajadores deben conocer los riesgos a los que están expuestos para saber la importancia del uso adecuado de los epp.  La mantención y el cuidado es responsabilidad de los empleados. Son intransferibles.  los elementos de protección personal, solo disminuirán el riesgo siempre y cuando su uso sea el correcto.  Los epps a pesar de ser obligatorio su uso, son la última alternativa ante un riesgo en un área de trabajo.  Los epp deben contar con el sello de seguridad. </vt:lpstr>
      <vt:lpstr>¿Por qué es importante utilizar epp?</vt:lpstr>
      <vt:lpstr>CLASIFICACIÓN</vt:lpstr>
      <vt:lpstr>EPP: PROTECTORES DE CRÁNEO</vt:lpstr>
      <vt:lpstr>PROTECTORES DE OJOS Y ROSTRO</vt:lpstr>
      <vt:lpstr>MASCARA CON LENTES DE PROTECCIÓN       PROTECTORES FACIALES</vt:lpstr>
      <vt:lpstr>PROTECTORES DE OIDO</vt:lpstr>
      <vt:lpstr>PROTECTORES DE LAS VIAS RESPIRATORIAS</vt:lpstr>
      <vt:lpstr>PROTECCIONES PARA LAS PIERNAS Y PIES</vt:lpstr>
      <vt:lpstr>PROTECCIÓN DE MANOS Y BRAZOS</vt:lpstr>
      <vt:lpstr>CINTURONES DE SEGURIDAD PARA TRABAJOS EN ALTURA</vt:lpstr>
      <vt:lpstr>PROTECCION ERGONÓMICA</vt:lpstr>
      <vt:lpstr>INDUMENTARIA DE SEGURIDAD</vt:lpstr>
      <vt:lpstr>LIMPIEZA Y MANTENIMIENTO</vt:lpstr>
      <vt:lpstr>MUCHAS GRACIAS    </vt:lpstr>
    </vt:vector>
  </TitlesOfParts>
  <Company>Wi-Black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USO, MANEJO Y CUIDADOS DE LOS ELEMENTOS DE PROTECCIÓN DE PERSONAL</dc:title>
  <dc:creator>Flia</dc:creator>
  <cp:lastModifiedBy>Flia</cp:lastModifiedBy>
  <cp:revision>39</cp:revision>
  <dcterms:created xsi:type="dcterms:W3CDTF">2022-09-06T12:13:19Z</dcterms:created>
  <dcterms:modified xsi:type="dcterms:W3CDTF">2022-09-06T18:28:49Z</dcterms:modified>
</cp:coreProperties>
</file>