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5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1480" cy="1202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32000" y="1481760"/>
            <a:ext cx="9069120" cy="35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Problems / Observations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Selling and Buying of used computers is difficult </a:t>
            </a: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because buyers and sellers need to negotiate on price. </a:t>
            </a: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Large quantity of computers are discarded </a:t>
            </a: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after a few years of use due to obsolescene of Operating Systems. </a:t>
            </a: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Installing used computers with Linux operating systems </a:t>
            </a: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can extend their useful life by many years.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32000" y="1603800"/>
            <a:ext cx="9069120" cy="32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System Features :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Keywords search for items via in-string search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Record of User’s buy and sell items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Chat system for users to interact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Admin Support System for users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32000" y="1969560"/>
            <a:ext cx="9069120" cy="25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Focal Contributions by :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Charles Low : Develop front-end and API processes.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Lim K Y : Develop back-end and API processes.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Andrew Ng : DB design, research resources, technical writing. 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45240" y="1483200"/>
            <a:ext cx="2741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Project Timeline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71" name="Picture 3" descr=""/>
          <p:cNvPicPr/>
          <p:nvPr/>
        </p:nvPicPr>
        <p:blipFill>
          <a:blip r:embed="rId1"/>
          <a:stretch/>
        </p:blipFill>
        <p:spPr>
          <a:xfrm>
            <a:off x="285480" y="2293560"/>
            <a:ext cx="9529560" cy="251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32000" y="3005280"/>
            <a:ext cx="9069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Demo by Charles Low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956120" y="2044800"/>
            <a:ext cx="47390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Landing page for all public users (Guests, Buyers, Sellers)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must either login or signup to bid and sell items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Bid Confirmed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status is available for all users to see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76" name="Picture 5" descr=""/>
          <p:cNvPicPr/>
          <p:nvPr/>
        </p:nvPicPr>
        <p:blipFill>
          <a:blip r:embed="rId1"/>
          <a:stretch/>
        </p:blipFill>
        <p:spPr>
          <a:xfrm>
            <a:off x="169920" y="1400400"/>
            <a:ext cx="4679280" cy="409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63040" y="2255760"/>
            <a:ext cx="43822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Bid Item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login, the user must click on the "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Bid Now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button to bid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1"/>
          <a:stretch/>
        </p:blipFill>
        <p:spPr>
          <a:xfrm>
            <a:off x="176400" y="1400040"/>
            <a:ext cx="4703040" cy="402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028240" y="4256640"/>
            <a:ext cx="5380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Bid Item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the bid was confirmed, the landing page is updated with "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Bid Confirmed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status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713520" y="1397160"/>
            <a:ext cx="3383640" cy="2844000"/>
          </a:xfrm>
          <a:prstGeom prst="rect">
            <a:avLst/>
          </a:prstGeom>
          <a:ln>
            <a:noFill/>
          </a:ln>
        </p:spPr>
      </p:pic>
      <p:pic>
        <p:nvPicPr>
          <p:cNvPr id="83" name="Picture 5" descr=""/>
          <p:cNvPicPr/>
          <p:nvPr/>
        </p:nvPicPr>
        <p:blipFill>
          <a:blip r:embed="rId2"/>
          <a:stretch/>
        </p:blipFill>
        <p:spPr>
          <a:xfrm>
            <a:off x="5594040" y="1397160"/>
            <a:ext cx="3371760" cy="28501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3667320" y="2761200"/>
            <a:ext cx="226800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-3600" y="1440"/>
            <a:ext cx="7716960" cy="34869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353520" y="3864960"/>
            <a:ext cx="84938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Behind The Scenes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"Bid" status is controlled by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HTML Document Object Model (DOM) onclick event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and redirected to appropriate form's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page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capture that item's ID once the form was submitted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32000" y="3005280"/>
            <a:ext cx="9069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Slides and Demo by Lim KY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690920"/>
            <a:ext cx="9143640" cy="26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System Objectives :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Reduce electronic waste,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Re-use, and Re-purpose of computers and parts,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Facilitate repairs of faulty computers.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2000" y="2518200"/>
            <a:ext cx="906912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Faulty computers can be repaired and made useful again.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Used computer parts can also be re-purpose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 used in DIY projects.   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2000" y="1603800"/>
            <a:ext cx="9069120" cy="32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Why have a dedicated website 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buying and selling of used computers and parts ?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Make it the top serial position website for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people to meet and transact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where large number of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buyers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sellers 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negotiate 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 get a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win-win price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pic>
        <p:nvPicPr>
          <p:cNvPr id="48" name="Picture 2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9409320" cy="41587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672000" y="1443600"/>
            <a:ext cx="2517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984807"/>
                </a:solidFill>
                <a:latin typeface="Arial"/>
                <a:ea typeface="DejaVu Sans"/>
              </a:rPr>
              <a:t>Registered users can be buyers and/or Sellers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8102520" y="2032200"/>
            <a:ext cx="1034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97322"/>
                </a:solidFill>
                <a:latin typeface="Arial"/>
                <a:ea typeface="Arial"/>
              </a:rPr>
              <a:t>Sellers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2226240" y="4573800"/>
            <a:ext cx="1646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284d7a"/>
                </a:solidFill>
                <a:latin typeface="Arial"/>
                <a:ea typeface="DejaVu Sans"/>
              </a:rPr>
              <a:t>Public can view items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3426480" y="3200040"/>
            <a:ext cx="3340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Auction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5760000" y="4176000"/>
            <a:ext cx="41018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636363"/>
                </a:solidFill>
                <a:latin typeface="Arial"/>
                <a:ea typeface="DejaVu Sans"/>
              </a:rPr>
              <a:t>Sellers can withdraw items or close  sales at any time.  Potential buyers can ask Seller for more information. 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8102520" y="2032200"/>
            <a:ext cx="1034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97322"/>
                </a:solidFill>
                <a:latin typeface="Arial"/>
                <a:ea typeface="Arial"/>
              </a:rPr>
              <a:t>Sellers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8102520" y="2032200"/>
            <a:ext cx="1034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97322"/>
                </a:solidFill>
                <a:latin typeface="Arial"/>
                <a:ea typeface="Arial"/>
              </a:rPr>
              <a:t>Sellers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2232000" y="2088000"/>
            <a:ext cx="107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984807"/>
                </a:solidFill>
                <a:latin typeface="Arial"/>
                <a:ea typeface="Arial"/>
              </a:rPr>
              <a:t>Buyers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32000" y="1387440"/>
            <a:ext cx="9069120" cy="36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Technological Solution :</a:t>
            </a: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use Golang to develop the entire system as it is good  for programming scalable servers and large software systems.</a:t>
            </a: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Go has Ease of use, State-of-the-art productivity, High-level efficiency along with static typing, Advanced performance for networking and Maximises the use of multi-core processors.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Data storage and scaling using MySQL database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140760"/>
            <a:ext cx="701712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Auction System for Used Computers and Parts</a:t>
            </a:r>
            <a:endParaRPr b="0" lang="en-GB" sz="3570" spc="-1" strike="noStrike">
              <a:latin typeface="Arial"/>
            </a:endParaRPr>
          </a:p>
        </p:txBody>
      </p:sp>
      <p:pic>
        <p:nvPicPr>
          <p:cNvPr id="60" name="Picture 2" descr=""/>
          <p:cNvPicPr/>
          <p:nvPr/>
        </p:nvPicPr>
        <p:blipFill>
          <a:blip r:embed="rId1"/>
          <a:stretch/>
        </p:blipFill>
        <p:spPr>
          <a:xfrm>
            <a:off x="1972440" y="1877760"/>
            <a:ext cx="6080400" cy="358056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2639520" y="1412640"/>
            <a:ext cx="4728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Technical Solutions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3" descr=""/>
          <p:cNvPicPr/>
          <p:nvPr/>
        </p:nvPicPr>
        <p:blipFill>
          <a:blip r:embed="rId1">
            <a:lum contrast="67000"/>
          </a:blip>
          <a:stretch/>
        </p:blipFill>
        <p:spPr>
          <a:xfrm>
            <a:off x="1130040" y="172080"/>
            <a:ext cx="7579080" cy="529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-5760" y="2880"/>
            <a:ext cx="10083240" cy="5670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Picture 3" descr=""/>
          <p:cNvPicPr/>
          <p:nvPr/>
        </p:nvPicPr>
        <p:blipFill>
          <a:blip r:embed="rId1"/>
          <a:stretch/>
        </p:blipFill>
        <p:spPr>
          <a:xfrm>
            <a:off x="2089080" y="6120"/>
            <a:ext cx="5901840" cy="567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2021-05-08T07:11:16Z</dcterms:created>
  <dc:creator/>
  <dc:description/>
  <dc:language>en-GB</dc:language>
  <cp:lastModifiedBy/>
  <dcterms:modified xsi:type="dcterms:W3CDTF">2021-05-14T00:56:53Z</dcterms:modified>
  <cp:revision>533</cp:revision>
  <dc:subject/>
  <dc:title>Bright 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18</vt:i4>
  </property>
</Properties>
</file>