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media/image12.png" ContentType="image/png"/>
  <Override PartName="/ppt/media/image11.wmf" ContentType="image/x-wmf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wmf" ContentType="image/x-wmf"/>
  <Override PartName="/ppt/media/image3.wmf" ContentType="image/x-wmf"/>
  <Override PartName="/ppt/media/image5.png" ContentType="image/png"/>
  <Override PartName="/ppt/media/image4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5E14391-A9A6-42C7-BC04-4A2768A7B654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1400" spc="-1" strike="noStrike">
                <a:latin typeface="Arial"/>
              </a:rPr>
              <a:t>what other methods other than using REST API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1400" spc="-1" strike="noStrike">
                <a:latin typeface="Arial"/>
              </a:rPr>
              <a:t>how to load balance API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1400" spc="-1" strike="noStrike">
                <a:latin typeface="Arial"/>
              </a:rPr>
              <a:t>JWTclient direct access to API consideration</a:t>
            </a:r>
            <a:endParaRPr b="0" lang="en-GB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7611840" cy="14770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2191040" cy="6858360"/>
            <a:chOff x="0" y="0"/>
            <a:chExt cx="12191040" cy="6858360"/>
          </a:xfrm>
        </p:grpSpPr>
        <p:pic>
          <p:nvPicPr>
            <p:cNvPr id="5" name="Picture 11" descr=""/>
            <p:cNvPicPr/>
            <p:nvPr/>
          </p:nvPicPr>
          <p:blipFill>
            <a:blip r:embed="rId3"/>
            <a:stretch/>
          </p:blipFill>
          <p:spPr>
            <a:xfrm>
              <a:off x="0" y="1477080"/>
              <a:ext cx="12191040" cy="5381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CustomShape 5"/>
            <p:cNvSpPr/>
            <p:nvPr/>
          </p:nvSpPr>
          <p:spPr>
            <a:xfrm>
              <a:off x="1729440" y="415800"/>
              <a:ext cx="551520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4000" spc="-1" strike="noStrike">
                  <a:solidFill>
                    <a:srgbClr val="ffffff"/>
                  </a:solidFill>
                  <a:latin typeface="Calibri"/>
                </a:rPr>
                <a:t>Conputer Auction System</a:t>
              </a:r>
              <a:endParaRPr b="0" lang="en-GB" sz="4000" spc="-1" strike="noStrike">
                <a:latin typeface="Arial"/>
              </a:endParaRPr>
            </a:p>
          </p:txBody>
        </p:sp>
      </p:grpSp>
      <p:pic>
        <p:nvPicPr>
          <p:cNvPr id="7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7611840" cy="1477080"/>
          </a:xfrm>
          <a:prstGeom prst="rect">
            <a:avLst/>
          </a:prstGeom>
          <a:ln>
            <a:noFill/>
          </a:ln>
        </p:spPr>
      </p:pic>
      <p:sp>
        <p:nvSpPr>
          <p:cNvPr id="8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wmf"/><Relationship Id="rId8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1" descr=""/>
          <p:cNvPicPr/>
          <p:nvPr/>
        </p:nvPicPr>
        <p:blipFill>
          <a:blip r:embed="rId1"/>
          <a:stretch/>
        </p:blipFill>
        <p:spPr>
          <a:xfrm>
            <a:off x="0" y="1477080"/>
            <a:ext cx="12191040" cy="538128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3004560" y="2343240"/>
            <a:ext cx="48657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Personal Introduction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Presentation Objective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REST API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Demo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Review 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8506440" y="389160"/>
            <a:ext cx="33357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80240" y="1460520"/>
            <a:ext cx="10622520" cy="52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Name:    KY Lim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Experience: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Programing: 4 mths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ago in this GO lang course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HTML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: never touch before, and not taught in this course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MySQL DB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: abt 3 weeks ago taught how to setup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JSON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: abt 3 weeks ago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Role in the team:   REST API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Objective for this prezo: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Build a program to show achieving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GO lang basic programming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7892280" y="370080"/>
            <a:ext cx="40471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Personal Introduction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Presentation Objective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3" descr=""/>
          <p:cNvPicPr/>
          <p:nvPr/>
        </p:nvPicPr>
        <p:blipFill>
          <a:blip r:embed="rId1"/>
          <a:stretch/>
        </p:blipFill>
        <p:spPr>
          <a:xfrm>
            <a:off x="-716400" y="0"/>
            <a:ext cx="5933160" cy="5708880"/>
          </a:xfrm>
          <a:prstGeom prst="rect">
            <a:avLst/>
          </a:prstGeom>
          <a:ln>
            <a:noFill/>
          </a:ln>
        </p:spPr>
      </p:pic>
      <p:grpSp>
        <p:nvGrpSpPr>
          <p:cNvPr id="58" name="Group 1"/>
          <p:cNvGrpSpPr/>
          <p:nvPr/>
        </p:nvGrpSpPr>
        <p:grpSpPr>
          <a:xfrm>
            <a:off x="3523680" y="3677400"/>
            <a:ext cx="7960320" cy="2993040"/>
            <a:chOff x="3523680" y="3677400"/>
            <a:chExt cx="7960320" cy="2993040"/>
          </a:xfrm>
        </p:grpSpPr>
        <p:pic>
          <p:nvPicPr>
            <p:cNvPr id="59" name="Picture 3" descr=""/>
            <p:cNvPicPr/>
            <p:nvPr/>
          </p:nvPicPr>
          <p:blipFill>
            <a:blip r:embed="rId2"/>
            <a:stretch/>
          </p:blipFill>
          <p:spPr>
            <a:xfrm>
              <a:off x="9390240" y="3966120"/>
              <a:ext cx="2093760" cy="215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8" descr=""/>
            <p:cNvPicPr/>
            <p:nvPr/>
          </p:nvPicPr>
          <p:blipFill>
            <a:blip r:embed="rId3"/>
            <a:stretch/>
          </p:blipFill>
          <p:spPr>
            <a:xfrm>
              <a:off x="6376320" y="3677400"/>
              <a:ext cx="2172240" cy="2737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10" descr=""/>
            <p:cNvPicPr/>
            <p:nvPr/>
          </p:nvPicPr>
          <p:blipFill>
            <a:blip r:embed="rId4"/>
            <a:stretch/>
          </p:blipFill>
          <p:spPr>
            <a:xfrm>
              <a:off x="3523680" y="3677400"/>
              <a:ext cx="1979280" cy="2993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11" descr=""/>
            <p:cNvPicPr/>
            <p:nvPr/>
          </p:nvPicPr>
          <p:blipFill>
            <a:blip r:embed="rId5"/>
            <a:stretch/>
          </p:blipFill>
          <p:spPr>
            <a:xfrm>
              <a:off x="5630040" y="4843080"/>
              <a:ext cx="644760" cy="822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" name="Picture 12" descr=""/>
            <p:cNvPicPr/>
            <p:nvPr/>
          </p:nvPicPr>
          <p:blipFill>
            <a:blip r:embed="rId6"/>
            <a:stretch/>
          </p:blipFill>
          <p:spPr>
            <a:xfrm>
              <a:off x="8646840" y="4843080"/>
              <a:ext cx="644760" cy="822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4" name="CustomShape 2"/>
          <p:cNvSpPr/>
          <p:nvPr/>
        </p:nvSpPr>
        <p:spPr>
          <a:xfrm>
            <a:off x="3358440" y="3507840"/>
            <a:ext cx="8207640" cy="3349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3"/>
          <p:cNvSpPr/>
          <p:nvPr/>
        </p:nvSpPr>
        <p:spPr>
          <a:xfrm rot="1680000">
            <a:off x="4865400" y="2794320"/>
            <a:ext cx="1730160" cy="126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4"/>
          <p:cNvSpPr/>
          <p:nvPr/>
        </p:nvSpPr>
        <p:spPr>
          <a:xfrm>
            <a:off x="2089800" y="1423800"/>
            <a:ext cx="2953080" cy="2252520"/>
          </a:xfrm>
          <a:prstGeom prst="ellipse">
            <a:avLst/>
          </a:prstGeom>
          <a:noFill/>
          <a:ln w="7632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5"/>
          <p:cNvSpPr/>
          <p:nvPr/>
        </p:nvSpPr>
        <p:spPr>
          <a:xfrm>
            <a:off x="7560360" y="1590840"/>
            <a:ext cx="23925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000000"/>
                </a:solidFill>
                <a:latin typeface="Calibri"/>
              </a:rPr>
              <a:t>REST API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>
            <a:off x="6293160" y="465480"/>
            <a:ext cx="55152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libri"/>
              </a:rPr>
              <a:t>Conputer Auction System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69" name="Picture 5" descr=""/>
          <p:cNvPicPr/>
          <p:nvPr/>
        </p:nvPicPr>
        <p:blipFill>
          <a:blip r:embed="rId7"/>
          <a:stretch/>
        </p:blipFill>
        <p:spPr>
          <a:xfrm>
            <a:off x="4563720" y="49680"/>
            <a:ext cx="7611840" cy="147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6405840" y="2871000"/>
            <a:ext cx="547272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Integral part of the solution</a:t>
            </a:r>
            <a:endParaRPr b="0" lang="en-GB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planning for future integration 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71" name="Picture 6" descr=""/>
          <p:cNvPicPr/>
          <p:nvPr/>
        </p:nvPicPr>
        <p:blipFill>
          <a:blip r:embed="rId1"/>
          <a:stretch/>
        </p:blipFill>
        <p:spPr>
          <a:xfrm>
            <a:off x="577080" y="1661040"/>
            <a:ext cx="5269680" cy="4759560"/>
          </a:xfrm>
          <a:prstGeom prst="rect">
            <a:avLst/>
          </a:prstGeom>
          <a:ln>
            <a:noFill/>
          </a:ln>
        </p:spPr>
      </p:pic>
      <p:sp>
        <p:nvSpPr>
          <p:cNvPr id="72" name="CustomShape 2"/>
          <p:cNvSpPr/>
          <p:nvPr/>
        </p:nvSpPr>
        <p:spPr>
          <a:xfrm>
            <a:off x="9213840" y="702360"/>
            <a:ext cx="2539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REST API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0537200" y="760680"/>
            <a:ext cx="1063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Demo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25080" y="2032560"/>
            <a:ext cx="6097680" cy="34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REST API main page</a:t>
            </a:r>
            <a:endParaRPr b="0" lang="en-GB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GB" sz="3600" spc="-1" strike="noStrike">
                <a:solidFill>
                  <a:srgbClr val="ff0000"/>
                </a:solidFill>
                <a:latin typeface="Calibri"/>
              </a:rPr>
              <a:t>R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UD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-Retrieve user db without access key - error: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-Retrieve user &amp; item db with access key</a:t>
            </a:r>
            <a:endParaRPr b="0" lang="en-GB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3600" spc="-1" strike="noStrike">
                <a:solidFill>
                  <a:srgbClr val="ff0000"/>
                </a:solidFill>
                <a:latin typeface="Calibri"/>
              </a:rPr>
              <a:t>C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RUD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-Add new item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-Check new Item info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-Add same item again - error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7320960" y="2561040"/>
            <a:ext cx="440352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CR</a:t>
            </a:r>
            <a:r>
              <a:rPr b="1" lang="en-GB" sz="3600" spc="-1" strike="noStrike">
                <a:solidFill>
                  <a:srgbClr val="ff0000"/>
                </a:solidFill>
                <a:latin typeface="Calibri"/>
              </a:rPr>
              <a:t>U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-Update item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-Check updated Item info</a:t>
            </a:r>
            <a:endParaRPr b="0" lang="en-GB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CRU</a:t>
            </a:r>
            <a:r>
              <a:rPr b="1" lang="en-GB" sz="3600" spc="-1" strike="noStrike">
                <a:solidFill>
                  <a:srgbClr val="ff0000"/>
                </a:solidFill>
                <a:latin typeface="Calibri"/>
              </a:rPr>
              <a:t>D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-Delete item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-Check deletion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62960" y="1614960"/>
            <a:ext cx="9465840" cy="49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Basic requirement met for CRUD operation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Future Development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Near term: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1) Docker 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-load balancing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-lower footprint and easier deployment for any needs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-fail over  (high availability)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-redundancy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3) Caching of partial DB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0404360" y="742320"/>
            <a:ext cx="1330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Review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25560" y="2000880"/>
            <a:ext cx="9865080" cy="39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Future Development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Longer term: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1) integrate into corporate system management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-security: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event management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2) functional management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JWT authentication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for other solution team integration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-implementation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authentication server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to handle JWT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0495800" y="742320"/>
            <a:ext cx="1330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Review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58040" y="1747440"/>
            <a:ext cx="8551800" cy="20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Course objective met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More learning/knowledge needed for overall solution completeness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0020600" y="735480"/>
            <a:ext cx="1785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3947400" y="4444200"/>
            <a:ext cx="277344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Thank you</a:t>
            </a:r>
            <a:endParaRPr b="0" lang="en-GB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Questions?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LibreOffice/6.1.5.2$Linux_X86_64 LibreOffice_project/10$Build-2</Application>
  <Words>1365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2021-05-12T13:17:00Z</dcterms:created>
  <dc:creator/>
  <dc:description/>
  <dc:language>en-GB</dc:language>
  <cp:lastModifiedBy/>
  <dcterms:modified xsi:type="dcterms:W3CDTF">2021-05-14T00:54:47Z</dcterms:modified>
  <cp:revision>11</cp:revision>
  <dc:subject/>
  <dc:title>WPS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1033-11.2.0.10132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