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>
        <p:scale>
          <a:sx n="105" d="100"/>
          <a:sy n="105" d="100"/>
        </p:scale>
        <p:origin x="45" y="-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9342-77E6-74FD-E1A3-93451ABD2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93B95-98DC-1E2D-96E0-03A7B1015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B6715-AA7F-9047-1665-D67331AE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D56A8-B006-AC75-234F-87417A9F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139E2-16C0-F053-E596-CDBEE581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B39C-AF4E-440D-699A-A802EDAE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5390A-7E29-4B4D-4BE8-7AC13DABB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EB1CC-1A91-D49A-F7F7-3889C34C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DD14B-C995-0A9C-9796-2D5C1890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CE42F-3D5C-0150-B83A-387EBD2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B3CB19-5A45-423B-C2FF-87E4F91FE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4D770-3FA2-96BB-DCD9-431677ED2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88DA1-D98E-C35E-1E16-7555BBD0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EC84D-A386-A49F-D2DE-DB86B269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7FB5-7960-C0CF-F541-A7BDA92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B96B2-73B1-1B42-6012-1E58E0F8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3C53C-AE37-8F18-B86F-79CFEA1B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E5EF8-6645-1AF4-0B06-95CE13B1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1AA1C-8194-0FEF-B227-9A3A68C8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E4165-6EC0-03C2-A0E7-B874778D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3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35FD3-1202-9CB1-37E5-A93CCE91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8FBAF-A123-91EA-CE62-FF1E4564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917BF-8012-6D1A-1328-826ADE97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08401-C951-908B-E152-F21640C3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C85F6-8443-A75A-B933-EB74A31F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D1AC2-F13C-9326-CF8C-F655106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4B97A-182D-4249-EFE9-90C60E103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83C34-6989-FCAC-AF87-BEE8FE48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13B2C-FE41-2903-1216-2C0923EA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0F978-83CD-B2A0-BA98-C625A354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C058D-A587-D57F-8C6B-C8E1ABB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CC026-81F9-96BA-DBD5-AA1315D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6E0DC-D0BD-82C6-0CA5-1DDDEF53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18EA7-2CD8-9A29-5F17-BC3E2FDB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57CFE-4B59-D3A7-799D-73BA48CB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5ED9E-91F0-8376-24EF-9FDA12C20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E3AC7C-521B-942F-94A5-1214C277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5F28F0-D00B-FEAE-376C-D9421A12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B504D-0A74-A18D-E94E-ADC0CE55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1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82346-B3B8-4168-D1DC-954E9879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33EC34-2808-AEEC-9832-06E3A333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A476D0-D2FB-59F6-5AEC-A42C3B15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7BE1EB-C3AE-1FFC-AC36-D1EF2801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3C82B9-85DF-8DDC-59FF-E4888C35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931C97-2307-B19E-8F9D-70F9B543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CDE53-820D-0B77-033F-C9A0D99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20348-FC7B-1A4B-97F3-B4CBBB6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64CD2-CE44-561F-C8BD-ACFB30F7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4599E-A1F0-5259-7751-D64CD9474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BF7D1-53FB-72BD-B0B1-3759DB5C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A0C33-AEA7-7484-1508-571B6996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85475-0F10-3EEC-DD5C-15F3B2AB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5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DCF6-6D6A-A3B8-25A2-9F008284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03008-C48B-BEEC-7F2D-4041EF85C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53952-DB1F-D572-A356-4D11A22D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1D4C-4FAD-D628-F45C-B850BC80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FC758-00C8-3FE0-5798-40348CBB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5DE61-0E2F-0E71-C34C-BBF7141F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8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60D2A-5C4D-B61A-3B17-DECFA717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260E3-B87E-2157-3DD3-196CAEFD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F6FC0-88F6-ED2B-FADE-DD787E768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B61FF-CAAC-4485-9ACC-5923A279542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C726E-6F32-7B3C-6EE4-1421D44CB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EB6A-E651-8014-3236-55763D0FB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80A5B-F5F8-40C0-AD2B-BDD1D7E2F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3734FF-531D-8560-E6BC-A810F406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89442"/>
              </p:ext>
            </p:extLst>
          </p:nvPr>
        </p:nvGraphicFramePr>
        <p:xfrm>
          <a:off x="1059774" y="4635285"/>
          <a:ext cx="1926771" cy="1341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48813">
                  <a:extLst>
                    <a:ext uri="{9D8B030D-6E8A-4147-A177-3AD203B41FA5}">
                      <a16:colId xmlns:a16="http://schemas.microsoft.com/office/drawing/2014/main" val="3280245712"/>
                    </a:ext>
                  </a:extLst>
                </a:gridCol>
                <a:gridCol w="877958">
                  <a:extLst>
                    <a:ext uri="{9D8B030D-6E8A-4147-A177-3AD203B41FA5}">
                      <a16:colId xmlns:a16="http://schemas.microsoft.com/office/drawing/2014/main" val="33930096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purchase_info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5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purchase_id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9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purchase_date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89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purchase_price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구매 가격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000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7ED72F-79C3-97D6-F59D-C91B87509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61709"/>
              </p:ext>
            </p:extLst>
          </p:nvPr>
        </p:nvGraphicFramePr>
        <p:xfrm>
          <a:off x="3118987" y="4635285"/>
          <a:ext cx="1739900" cy="1341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47092">
                  <a:extLst>
                    <a:ext uri="{9D8B030D-6E8A-4147-A177-3AD203B41FA5}">
                      <a16:colId xmlns:a16="http://schemas.microsoft.com/office/drawing/2014/main" val="3280245712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33930096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reviews_info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5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review_id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리뷰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9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89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comment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000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A27090-66BF-44EB-8A73-D55BD5305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7748"/>
              </p:ext>
            </p:extLst>
          </p:nvPr>
        </p:nvGraphicFramePr>
        <p:xfrm>
          <a:off x="4991329" y="4635285"/>
          <a:ext cx="1926770" cy="15849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48812">
                  <a:extLst>
                    <a:ext uri="{9D8B030D-6E8A-4147-A177-3AD203B41FA5}">
                      <a16:colId xmlns:a16="http://schemas.microsoft.com/office/drawing/2014/main" val="3280245712"/>
                    </a:ext>
                  </a:extLst>
                </a:gridCol>
                <a:gridCol w="877958">
                  <a:extLst>
                    <a:ext uri="{9D8B030D-6E8A-4147-A177-3AD203B41FA5}">
                      <a16:colId xmlns:a16="http://schemas.microsoft.com/office/drawing/2014/main" val="33930096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game_info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5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9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genre_id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89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price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00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developer_id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개발사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6032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B332496-DFD3-A385-D97C-940A06F03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060"/>
              </p:ext>
            </p:extLst>
          </p:nvPr>
        </p:nvGraphicFramePr>
        <p:xfrm>
          <a:off x="7054170" y="4635285"/>
          <a:ext cx="1739900" cy="853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47092">
                  <a:extLst>
                    <a:ext uri="{9D8B030D-6E8A-4147-A177-3AD203B41FA5}">
                      <a16:colId xmlns:a16="http://schemas.microsoft.com/office/drawing/2014/main" val="3280245712"/>
                    </a:ext>
                  </a:extLst>
                </a:gridCol>
                <a:gridCol w="792808">
                  <a:extLst>
                    <a:ext uri="{9D8B030D-6E8A-4147-A177-3AD203B41FA5}">
                      <a16:colId xmlns:a16="http://schemas.microsoft.com/office/drawing/2014/main" val="33930096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genres_info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5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genre_id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genre_name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장르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910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60A461E-7DF1-AC34-1E4B-688220191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2134"/>
              </p:ext>
            </p:extLst>
          </p:nvPr>
        </p:nvGraphicFramePr>
        <p:xfrm>
          <a:off x="8926512" y="4635285"/>
          <a:ext cx="2076254" cy="853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0182">
                  <a:extLst>
                    <a:ext uri="{9D8B030D-6E8A-4147-A177-3AD203B41FA5}">
                      <a16:colId xmlns:a16="http://schemas.microsoft.com/office/drawing/2014/main" val="3280245712"/>
                    </a:ext>
                  </a:extLst>
                </a:gridCol>
                <a:gridCol w="946072">
                  <a:extLst>
                    <a:ext uri="{9D8B030D-6E8A-4147-A177-3AD203B41FA5}">
                      <a16:colId xmlns:a16="http://schemas.microsoft.com/office/drawing/2014/main" val="33930096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developers_info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5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developer_id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개발사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developer_name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개발사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910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BD78F148-11CC-05C9-55F6-E4011C04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00" y="708755"/>
            <a:ext cx="9365348" cy="36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91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강상빈</dc:creator>
  <cp:lastModifiedBy>강상빈</cp:lastModifiedBy>
  <cp:revision>2</cp:revision>
  <dcterms:created xsi:type="dcterms:W3CDTF">2024-05-30T06:08:08Z</dcterms:created>
  <dcterms:modified xsi:type="dcterms:W3CDTF">2024-05-30T07:22:43Z</dcterms:modified>
</cp:coreProperties>
</file>