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7" r:id="rId13"/>
    <p:sldId id="262" r:id="rId14"/>
    <p:sldId id="266" r:id="rId15"/>
  </p:sldIdLst>
  <p:sldSz cx="9875838" cy="9875838"/>
  <p:notesSz cx="9875838" cy="98758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20" y="6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0663" y="3067812"/>
            <a:ext cx="8394190" cy="211683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1327" y="5596128"/>
            <a:ext cx="6912863" cy="2523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067812"/>
            <a:ext cx="9875520" cy="2116836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75" y="395478"/>
            <a:ext cx="8887966" cy="164592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314556" y="3188970"/>
            <a:ext cx="5246387" cy="4629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59751" y="395478"/>
            <a:ext cx="2221991" cy="842619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775" y="395478"/>
            <a:ext cx="6501383" cy="842619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097" y="6345936"/>
            <a:ext cx="8394190" cy="19613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0097" y="4185667"/>
            <a:ext cx="8394190" cy="21602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775" y="2304288"/>
            <a:ext cx="4361687" cy="651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0055" y="2304288"/>
            <a:ext cx="4361687" cy="651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92509" y="2366010"/>
            <a:ext cx="8887966" cy="651628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3775" y="2304288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0055" y="2304288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2509" y="5737277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8789" y="5737277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5670" y="6912864"/>
            <a:ext cx="5925311" cy="816102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5670" y="882396"/>
            <a:ext cx="5925311" cy="5925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5670" y="7728967"/>
            <a:ext cx="5925311" cy="11590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775" y="395478"/>
            <a:ext cx="8887966" cy="16459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775" y="2304288"/>
            <a:ext cx="8887966" cy="65173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775" y="9153144"/>
            <a:ext cx="230428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4135" y="9153144"/>
            <a:ext cx="312724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77455" y="9153144"/>
            <a:ext cx="230428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2.jpeg"  /><Relationship Id="rId3" Type="http://schemas.openxmlformats.org/officeDocument/2006/relationships/hyperlink" Target="https://wikidocs.net/111283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9875520" cy="9875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8785" y="9185910"/>
            <a:ext cx="2749550" cy="342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9885" y="9185910"/>
            <a:ext cx="3371850" cy="34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54935" y="3575685"/>
            <a:ext cx="857250" cy="2857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239010" y="2391566"/>
            <a:ext cx="1689100" cy="7529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21926033</a:t>
            </a:r>
            <a:r>
              <a:rPr lang="ko-KR" altLang="en-US" sz="2200" b="1">
                <a:solidFill>
                  <a:schemeClr val="lt1"/>
                </a:solidFill>
              </a:rPr>
              <a:t> 이주찬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093369" y="4634308"/>
            <a:ext cx="1689100" cy="4215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200">
              <a:solidFill>
                <a:schemeClr val="lt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239010" y="3483053"/>
            <a:ext cx="1689100" cy="7567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21926023</a:t>
            </a:r>
            <a:r>
              <a:rPr lang="ko-KR" altLang="en-US" sz="2200" b="1">
                <a:solidFill>
                  <a:schemeClr val="lt1"/>
                </a:solidFill>
              </a:rPr>
              <a:t> 백경흠</a:t>
            </a:r>
            <a:endParaRPr lang="ko-KR" altLang="en-US" sz="22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40155" y="4684632"/>
            <a:ext cx="5716286" cy="46291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ko-KR" altLang="en-US" sz="2200" b="1" dirty="0"/>
              <a:t>이미지 버튼을 </a:t>
            </a:r>
            <a:r>
              <a:rPr lang="ko-KR" altLang="en-US" sz="2200" b="1" dirty="0" err="1"/>
              <a:t>클릭후</a:t>
            </a:r>
            <a:r>
              <a:rPr lang="ko-KR" altLang="en-US" sz="2200" b="1" dirty="0"/>
              <a:t> 위치정보 </a:t>
            </a:r>
            <a:r>
              <a:rPr lang="ko-KR" altLang="en-US" sz="2200" b="1" dirty="0" err="1"/>
              <a:t>선택중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Don’t allow(</a:t>
            </a:r>
            <a:r>
              <a:rPr lang="ko-KR" altLang="en-US" sz="2200" b="1" dirty="0"/>
              <a:t>권한 거부</a:t>
            </a:r>
            <a:r>
              <a:rPr lang="en-US" altLang="ko-KR" sz="2200" b="1" dirty="0"/>
              <a:t>) </a:t>
            </a:r>
            <a:r>
              <a:rPr lang="ko-KR" altLang="en-US" sz="2200" b="1" dirty="0"/>
              <a:t>버튼 </a:t>
            </a:r>
            <a:r>
              <a:rPr lang="ko-KR" altLang="en-US" sz="2200" b="1" dirty="0" err="1"/>
              <a:t>클릭시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</a:t>
            </a:r>
            <a:r>
              <a:rPr lang="ko-KR" altLang="en-US" sz="2200" b="1" dirty="0"/>
              <a:t>왼쪽 화면과 같이 메시지 출력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sz="2200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2200" b="1" dirty="0"/>
              <a:t> </a:t>
            </a:r>
            <a:r>
              <a:rPr lang="ko-KR" altLang="en-US" sz="2200" b="1" dirty="0"/>
              <a:t>날씨 어플이므로 위치정보 권한이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  </a:t>
            </a:r>
            <a:r>
              <a:rPr lang="ko-KR" altLang="en-US" sz="2200" b="1" dirty="0"/>
              <a:t>필요하다는 메시지 사용자에게 전달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B6003D-9FDC-D903-9E03-9F9B3534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" y="1662836"/>
            <a:ext cx="3990975" cy="803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139209-6839-93EA-B469-6724C3F9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1" y="1705857"/>
            <a:ext cx="4088864" cy="1962180"/>
          </a:xfrm>
          <a:prstGeom prst="rect">
            <a:avLst/>
          </a:prstGeom>
        </p:spPr>
      </p:pic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5A98C8F8-C2A6-1889-3D2D-C237A88443C0}"/>
              </a:ext>
            </a:extLst>
          </p:cNvPr>
          <p:cNvSpPr/>
          <p:nvPr/>
        </p:nvSpPr>
        <p:spPr>
          <a:xfrm rot="5400000">
            <a:off x="7322888" y="3167375"/>
            <a:ext cx="849664" cy="825387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4A9A5-1F2D-05B4-1D37-CD8E1C9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77AD4-0212-0F1A-646B-4D1F48442A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320" y="4047795"/>
            <a:ext cx="8350747" cy="5063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위치 정보 권한 요청 </a:t>
            </a:r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주요 코드</a:t>
            </a:r>
            <a:r>
              <a:rPr lang="en-US" altLang="ko-KR" b="1" i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en-US" altLang="ko-KR" sz="2100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100" b="1" i="0" dirty="0">
                <a:solidFill>
                  <a:srgbClr val="374151"/>
                </a:solidFill>
                <a:effectLst/>
                <a:latin typeface="Söhne"/>
              </a:rPr>
              <a:t>ACCESS_COARSE_LOCATION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권한은 앱이 장치의 상대적으로 근사한 위치 정보에 접근할 수 있도록 허용합니다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정확성이 낮은 위치 정보를 사용할 수 있습니다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권한을 사용하는 앱은 일반적으로 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Wi-Fi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또는 휴대폰 신호를 이용하여 위치를 파악합니다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21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100" b="1" i="0" dirty="0">
                <a:solidFill>
                  <a:srgbClr val="374151"/>
                </a:solidFill>
                <a:effectLst/>
                <a:latin typeface="Söhne"/>
              </a:rPr>
              <a:t>ACCESS_FINE_LOCATION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권한은 앱이 더 정확한 위치 정보에 접근할 수 있도록 허용합니다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GPS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또는 다른 정밀한 위치 기술을 사용하여 위치를 파악할 수 있습니다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8A7CA-ED59-18AB-DCF5-A7C679EE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9" y="1975031"/>
            <a:ext cx="8553048" cy="17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50064"/>
      </p:ext>
    </p:extLst>
  </p:cSld>
  <p:clrMapOvr>
    <a:masterClrMapping/>
  </p:clrMapOvr>
  <p:transition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보완계획</a:t>
            </a:r>
            <a:endParaRPr lang="ko-KR" altLang="en-US" b="1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412867" y="2211070"/>
            <a:ext cx="7367286" cy="62928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700"/>
              <a:t>위치정보 권한을 바탕으로 얻은 위치 정보와</a:t>
            </a:r>
            <a:endParaRPr lang="ko-KR" altLang="en-US" sz="2700"/>
          </a:p>
          <a:p>
            <a:pPr marL="0" indent="0">
              <a:buNone/>
              <a:defRPr/>
            </a:pPr>
            <a:r>
              <a:rPr lang="en-US" altLang="ko-KR" sz="2700"/>
              <a:t>     </a:t>
            </a:r>
            <a:r>
              <a:rPr lang="ko-KR" altLang="en-US" sz="2700"/>
              <a:t>지역의 온도를 초기화면에 출력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오늘의 운세를 추가하여 위치 정보와 지역의 온도를 출력함과 동시에 토스트 메세지를</a:t>
            </a:r>
            <a:endParaRPr lang="ko-KR" altLang="en-US" sz="2700"/>
          </a:p>
          <a:p>
            <a:pPr marL="0" indent="0">
              <a:buNone/>
              <a:defRPr/>
            </a:pPr>
            <a:r>
              <a:rPr lang="ko-KR" altLang="en-US" sz="2700"/>
              <a:t>    이용하여 랜덤으로 오늘의 운세 출력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기온 뿐만이 아닌 습도 및 강수확률 등의 기능을 추가할 예정입니다</a:t>
            </a:r>
            <a:r>
              <a:rPr lang="en-US" altLang="ko-KR" sz="2700"/>
              <a:t>.</a:t>
            </a: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7F02-C868-EBF8-E04D-2B262DB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BD47D-B68D-F042-5EF6-D4DABD13A1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0B676C-8938-7145-BA1A-13D246C9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14" y="0"/>
            <a:ext cx="9897152" cy="9875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5046-79B7-B1B7-862C-0A6D883CB431}"/>
              </a:ext>
            </a:extLst>
          </p:cNvPr>
          <p:cNvSpPr txBox="1"/>
          <p:nvPr/>
        </p:nvSpPr>
        <p:spPr>
          <a:xfrm>
            <a:off x="5267914" y="4493207"/>
            <a:ext cx="491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E9803-13AA-61FA-9243-E278F473B626}"/>
              </a:ext>
            </a:extLst>
          </p:cNvPr>
          <p:cNvSpPr txBox="1"/>
          <p:nvPr/>
        </p:nvSpPr>
        <p:spPr>
          <a:xfrm>
            <a:off x="4191674" y="8141284"/>
            <a:ext cx="484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참고한 출처 </a:t>
            </a:r>
            <a:r>
              <a:rPr lang="en-US" altLang="ko-KR" dirty="0"/>
              <a:t>:  </a:t>
            </a:r>
            <a:r>
              <a:rPr lang="en-US" altLang="ko-KR" dirty="0">
                <a:hlinkClick r:id="rId3"/>
              </a:rPr>
              <a:t>https://wikidocs.net/111283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470241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4900" b="1"/>
              <a:t>목차</a:t>
            </a:r>
            <a:endParaRPr lang="ko-KR" altLang="en-US" sz="4900" b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666864" y="2041398"/>
            <a:ext cx="6541787" cy="5832729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프로젝트 계획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어플리케이션 소개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화면 구성 및 기획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초기화면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현재까지 실행화면</a:t>
            </a:r>
            <a:endParaRPr lang="en-US" altLang="ko-KR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소스코드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보완계획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5200" b="1"/>
              <a:t>프로젝트 계획</a:t>
            </a:r>
            <a:endParaRPr lang="ko-KR" altLang="en-US" sz="5200" b="1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27000" y="2041398"/>
          <a:ext cx="9596439" cy="6673216"/>
        </p:xfrm>
        <a:graphic>
          <a:graphicData uri="http://schemas.openxmlformats.org/drawingml/2006/table">
            <a:tbl>
              <a:tblPr firstRow="1" bandRow="1"/>
              <a:tblGrid>
                <a:gridCol w="803036"/>
                <a:gridCol w="546415"/>
                <a:gridCol w="616782"/>
                <a:gridCol w="553281"/>
                <a:gridCol w="589743"/>
                <a:gridCol w="589743"/>
                <a:gridCol w="589743"/>
                <a:gridCol w="589743"/>
                <a:gridCol w="589743"/>
                <a:gridCol w="589743"/>
                <a:gridCol w="589743"/>
                <a:gridCol w="589743"/>
                <a:gridCol w="589743"/>
                <a:gridCol w="589743"/>
                <a:gridCol w="589743"/>
                <a:gridCol w="589743"/>
              </a:tblGrid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15주차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기획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화면구상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시스템날짜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날씨</a:t>
                      </a: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화면기능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위치권한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개인정보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날씨API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운세API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앱만들기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77" y="331089"/>
            <a:ext cx="8887966" cy="16459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어플리케이션 소개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08056" y="3862070"/>
            <a:ext cx="8006984" cy="4629149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 b="0" u="none"/>
          </a:p>
          <a:p>
            <a:pPr marL="0" indent="0">
              <a:buNone/>
              <a:defRPr/>
            </a:pPr>
            <a:endParaRPr lang="ko-KR" altLang="en-US" b="0" u="none"/>
          </a:p>
          <a:p>
            <a:pPr marL="0" indent="0">
              <a:buNone/>
              <a:defRPr/>
            </a:pPr>
            <a:endParaRPr lang="ko-KR" altLang="en-US" b="0" u="none"/>
          </a:p>
        </p:txBody>
      </p:sp>
      <p:sp>
        <p:nvSpPr>
          <p:cNvPr id="6" name="구름 5"/>
          <p:cNvSpPr/>
          <p:nvPr/>
        </p:nvSpPr>
        <p:spPr>
          <a:xfrm>
            <a:off x="5960111" y="2048794"/>
            <a:ext cx="3345431" cy="1432561"/>
          </a:xfrm>
          <a:prstGeom prst="clou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64910" y="2432132"/>
            <a:ext cx="2735831" cy="5756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오늘의 날씨는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208" y="2120203"/>
            <a:ext cx="5168903" cy="169068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2100" b="1" u="none" dirty="0"/>
              <a:t>어플리케이션의 이름은 </a:t>
            </a:r>
            <a:r>
              <a:rPr lang="en-US" altLang="ko-KR" sz="2100" b="1" u="none" dirty="0"/>
              <a:t>“</a:t>
            </a:r>
            <a:r>
              <a:rPr lang="ko-KR" altLang="en-US" sz="2100" b="1" u="sng" dirty="0"/>
              <a:t>오늘의 날씨</a:t>
            </a:r>
            <a:r>
              <a:rPr lang="en-US" altLang="ko-KR" sz="2100" b="1" u="none" dirty="0"/>
              <a:t>”</a:t>
            </a:r>
            <a:r>
              <a:rPr lang="ko-KR" altLang="en-US" sz="2100" b="1" u="none" dirty="0"/>
              <a:t> 입니다 기상청에서도 제일 자주 쓰는 말인 오늘의 날씨라는 문장과 오늘의 운세는 이라는 문장을 합쳐 오늘의 날씨라고 작명하였습니다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755" y="4635918"/>
            <a:ext cx="80069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날씨 어플을 만들게 된 동기는 사람들이 일상 생활에서 날씨 정보를 필요로 하는 빈도가 높고, 날씨 조건이 여행, 일정 계획, 또는 간단한 일상 활동에 큰 영향을 미치기 때문입니다. </a:t>
            </a:r>
            <a:endParaRPr lang="en-US" altLang="ko-KR" sz="2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ko-KR" sz="2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현재 위치의 날씨를 확인함과 동시에  오늘 자신 하루의 운세를 확인하는 재미를 느낄 수 있게 심심하지 않은 기상 어플을 제작함으로써 하루를 시작할 때 어플리케이션을 사용하는 것에 의의를 두었습니다</a:t>
            </a:r>
            <a:r>
              <a:rPr lang="en-US" altLang="ko-KR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화면 구성 및 기획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464033" y="2535811"/>
            <a:ext cx="5246387" cy="5835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왼쪽 화면에서 날짜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기온은</a:t>
            </a:r>
          </a:p>
          <a:p>
            <a:pPr marL="0" indent="0">
              <a:buNone/>
              <a:defRPr/>
            </a:pPr>
            <a:r>
              <a:rPr lang="ko-KR" altLang="en-US" dirty="0"/>
              <a:t>     표시되었다 사라지는 방식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ko-KR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오늘의 운세는 날씨화면에서 </a:t>
            </a:r>
            <a:r>
              <a:rPr lang="en-US" altLang="ko-KR" dirty="0"/>
              <a:t>3</a:t>
            </a:r>
            <a:r>
              <a:rPr lang="ko-KR" altLang="en-US" dirty="0"/>
              <a:t>초 유지되었을 시 </a:t>
            </a:r>
            <a:r>
              <a:rPr lang="en-US" altLang="ko-KR" dirty="0"/>
              <a:t>Toast</a:t>
            </a:r>
            <a:r>
              <a:rPr lang="ko-KR" altLang="en-US" dirty="0"/>
              <a:t>메세지로 출력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왼쪽 배경은 여러 이미지들로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</a:t>
            </a:r>
            <a:r>
              <a:rPr lang="ko-KR" altLang="en-US" dirty="0"/>
              <a:t>랜덤으로 화면에 출력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775" y="2041399"/>
            <a:ext cx="3801982" cy="6824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예상초기화면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438632" y="2788284"/>
            <a:ext cx="5246387" cy="5619749"/>
          </a:xfrm>
        </p:spPr>
        <p:txBody>
          <a:bodyPr/>
          <a:lstStyle/>
          <a:p>
            <a:pPr>
              <a:defRPr/>
            </a:pPr>
            <a:r>
              <a:rPr lang="ko-KR" altLang="en-US" sz="2600"/>
              <a:t>앱을 시작하였을때 현재 위치 </a:t>
            </a:r>
          </a:p>
          <a:p>
            <a:pPr marL="0" indent="0">
              <a:buNone/>
              <a:defRPr/>
            </a:pPr>
            <a:r>
              <a:rPr lang="ko-KR" altLang="en-US" sz="2600"/>
              <a:t>     정보권한 요청 실행</a:t>
            </a:r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위치정보 권한 허가 요청을 받지 못하였을때 </a:t>
            </a:r>
            <a:r>
              <a:rPr lang="en-US" altLang="ko-KR" sz="2600"/>
              <a:t>Toast</a:t>
            </a:r>
            <a:r>
              <a:rPr lang="ko-KR" altLang="en-US" sz="2600"/>
              <a:t>메세지로 현재 위치정보를 토대로 날씨정보를 받아올 수 없습니다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051" y="2041398"/>
            <a:ext cx="3257664" cy="679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지난 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3308985"/>
            <a:ext cx="5716286" cy="46291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늦은 주제 변경으로 인한 일정이 지연되었습니다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배경화면 이미지 버튼과 시간</a:t>
            </a:r>
            <a:r>
              <a:rPr lang="en-US" altLang="ko-KR" dirty="0"/>
              <a:t>,</a:t>
            </a:r>
            <a:r>
              <a:rPr lang="ko-KR" altLang="en-US" dirty="0"/>
              <a:t>기온</a:t>
            </a:r>
            <a:r>
              <a:rPr lang="en-US" altLang="ko-KR" dirty="0"/>
              <a:t>,</a:t>
            </a:r>
            <a:r>
              <a:rPr lang="ko-KR" altLang="en-US" dirty="0"/>
              <a:t>지역 등 여러 </a:t>
            </a:r>
            <a:r>
              <a:rPr lang="ko-KR" altLang="en-US" dirty="0" err="1"/>
              <a:t>텍스트뷰들을</a:t>
            </a:r>
            <a:r>
              <a:rPr lang="ko-KR" altLang="en-US" dirty="0"/>
              <a:t> 제작하였으나 기기 </a:t>
            </a:r>
            <a:r>
              <a:rPr lang="en-US" altLang="ko-KR" dirty="0"/>
              <a:t>API</a:t>
            </a:r>
            <a:r>
              <a:rPr lang="ko-KR" altLang="en-US" dirty="0"/>
              <a:t> 호환때문에 수정이 </a:t>
            </a:r>
            <a:r>
              <a:rPr lang="ko-KR" altLang="en-US" dirty="0" err="1"/>
              <a:t>필요할것으로</a:t>
            </a:r>
            <a:r>
              <a:rPr lang="ko-KR" altLang="en-US" dirty="0"/>
              <a:t> 보입니다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775" y="2229484"/>
            <a:ext cx="3474398" cy="622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초기화면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3308985"/>
            <a:ext cx="5716286" cy="46291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실제 핸드폰이나 컴퓨터 디지털 시간에 맞춰 </a:t>
            </a:r>
            <a:r>
              <a:rPr lang="ko-KR" altLang="en-US" dirty="0" err="1"/>
              <a:t>실행할때마다</a:t>
            </a:r>
            <a:r>
              <a:rPr lang="ko-KR" altLang="en-US" dirty="0"/>
              <a:t> 자동 시간 </a:t>
            </a:r>
            <a:r>
              <a:rPr lang="ko-KR" altLang="en-US" dirty="0" err="1"/>
              <a:t>맞춤화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배경 이미지를 버튼으로 만들어 배경 </a:t>
            </a:r>
            <a:r>
              <a:rPr lang="ko-KR" altLang="en-US" dirty="0" err="1"/>
              <a:t>클릭시</a:t>
            </a:r>
            <a:r>
              <a:rPr lang="ko-KR" altLang="en-US" dirty="0"/>
              <a:t> 위치정보 권한 요청 기능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7A33B-7832-1881-13C8-2079DD1D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4" y="1853075"/>
            <a:ext cx="3962400" cy="77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2184851"/>
            <a:ext cx="5716286" cy="64898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b="1" dirty="0"/>
              <a:t>&lt;</a:t>
            </a:r>
            <a:r>
              <a:rPr lang="ko-KR" altLang="en-US" b="1" dirty="0"/>
              <a:t>이미지 버튼 클릭 후 위치정보권한요청</a:t>
            </a:r>
            <a:r>
              <a:rPr lang="en-US" altLang="ko-KR" b="1" dirty="0"/>
              <a:t>&gt;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Precise </a:t>
            </a:r>
            <a:r>
              <a:rPr lang="ko-KR" altLang="en-US" sz="1800" dirty="0"/>
              <a:t>위치 기능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자신의 위치를  세분화하여 좁은 공간 인식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좀 더 정확한 위치 인식 가능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 Ex) </a:t>
            </a:r>
            <a:r>
              <a:rPr lang="ko-KR" altLang="en-US" sz="1800" dirty="0"/>
              <a:t>네비게이션  위치 기능</a:t>
            </a: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Approximate </a:t>
            </a:r>
            <a:r>
              <a:rPr lang="ko-KR" altLang="en-US" sz="1800" dirty="0"/>
              <a:t>위치 기능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좀 더 광범위한 범위로 사용자의 위치와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몇 미터의 오차 발생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개인정보 보호에 좀 더 용이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  Ex) </a:t>
            </a:r>
            <a:r>
              <a:rPr lang="ko-KR" altLang="en-US" sz="1800" dirty="0"/>
              <a:t>대중교통 위치 기능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altLang="ko-KR" sz="2000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663BF-D28D-A75F-DA25-32C7CD6F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" y="1796432"/>
            <a:ext cx="3971925" cy="78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mangoboard.net</ep:Company>
  <ep:Words>404</ep:Words>
  <ep:PresentationFormat>사용자 지정</ep:PresentationFormat>
  <ep:Paragraphs>67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목차</vt:lpstr>
      <vt:lpstr>프로젝트 계획</vt:lpstr>
      <vt:lpstr>어플리케이션 소개</vt:lpstr>
      <vt:lpstr>화면 구성 및 기획</vt:lpstr>
      <vt:lpstr>예상초기화면</vt:lpstr>
      <vt:lpstr>지난 실행화면</vt:lpstr>
      <vt:lpstr>실행 초기화면</vt:lpstr>
      <vt:lpstr>실행화면</vt:lpstr>
      <vt:lpstr>실행화면</vt:lpstr>
      <vt:lpstr>소스코드</vt:lpstr>
      <vt:lpstr>보완계획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2023-10-10T06:46:40.000</dcterms:created>
  <dc:creator>mangoboard.net_30815218</dc:creator>
  <cp:lastModifiedBy>Smart IT-02</cp:lastModifiedBy>
  <dcterms:modified xsi:type="dcterms:W3CDTF">2023-11-08T01:06:29.443</dcterms:modified>
  <cp:revision>54</cp:revision>
  <dc:subject>Presentation</dc:subject>
  <dc:title>제목을 입력하세요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