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7" r:id="rId2"/>
    <p:sldId id="258" r:id="rId3"/>
    <p:sldId id="259" r:id="rId4"/>
    <p:sldId id="269" r:id="rId5"/>
    <p:sldId id="283" r:id="rId6"/>
    <p:sldId id="260" r:id="rId7"/>
    <p:sldId id="270" r:id="rId8"/>
    <p:sldId id="261" r:id="rId9"/>
    <p:sldId id="284" r:id="rId10"/>
    <p:sldId id="262" r:id="rId11"/>
    <p:sldId id="272" r:id="rId12"/>
    <p:sldId id="276" r:id="rId13"/>
    <p:sldId id="274" r:id="rId14"/>
    <p:sldId id="277" r:id="rId15"/>
    <p:sldId id="267" r:id="rId16"/>
    <p:sldId id="279" r:id="rId17"/>
    <p:sldId id="285" r:id="rId18"/>
    <p:sldId id="281" r:id="rId19"/>
    <p:sldId id="263" r:id="rId20"/>
    <p:sldId id="282" r:id="rId21"/>
    <p:sldId id="268" r:id="rId22"/>
    <p:sldId id="265" r:id="rId23"/>
    <p:sldId id="26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p:scale>
          <a:sx n="75" d="100"/>
          <a:sy n="75" d="100"/>
        </p:scale>
        <p:origin x="246" y="-7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BAEDC-97A5-41BF-AE8A-4A42B72F74F6}" type="datetimeFigureOut">
              <a:rPr lang="en-US" smtClean="0"/>
              <a:pPr/>
              <a:t>11/5/2019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89C4B8-E9A4-4BC8-805B-89B7C97351C4}" type="slidenum">
              <a:rPr lang="en-US" smtClean="0"/>
              <a:pPr/>
              <a:t>‹#›</a:t>
            </a:fld>
            <a:endParaRPr lang="en-US"/>
          </a:p>
        </p:txBody>
      </p:sp>
    </p:spTree>
    <p:extLst>
      <p:ext uri="{BB962C8B-B14F-4D97-AF65-F5344CB8AC3E}">
        <p14:creationId xmlns="" xmlns:p14="http://schemas.microsoft.com/office/powerpoint/2010/main" val="193108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5" name="Slide Number Placeholder 4"/>
          <p:cNvSpPr>
            <a:spLocks noGrp="1"/>
          </p:cNvSpPr>
          <p:nvPr>
            <p:ph type="sldNum" sz="quarter" idx="10"/>
          </p:nvPr>
        </p:nvSpPr>
        <p:spPr/>
        <p:txBody>
          <a:bodyPr/>
          <a:lstStyle/>
          <a:p>
            <a:fld id="{AC33C6C5-4BC2-4FA6-8F6A-733A298C7688}" type="slidenum">
              <a:rPr lang="en-IN" smtClean="0"/>
              <a:pPr/>
              <a:t>1</a:t>
            </a:fld>
            <a:endParaRPr lang="en-IN"/>
          </a:p>
        </p:txBody>
      </p:sp>
      <p:sp>
        <p:nvSpPr>
          <p:cNvPr id="6" name="Footer Placeholder 5"/>
          <p:cNvSpPr>
            <a:spLocks noGrp="1"/>
          </p:cNvSpPr>
          <p:nvPr>
            <p:ph type="ftr" sz="quarter" idx="11"/>
          </p:nvPr>
        </p:nvSpPr>
        <p:spPr/>
        <p:txBody>
          <a:bodyPr/>
          <a:lstStyle/>
          <a:p>
            <a:r>
              <a:rPr lang="en-IN" smtClean="0"/>
              <a:t>SAD</a:t>
            </a:r>
            <a:endParaRPr lang="en-IN"/>
          </a:p>
        </p:txBody>
      </p:sp>
    </p:spTree>
    <p:extLst>
      <p:ext uri="{BB962C8B-B14F-4D97-AF65-F5344CB8AC3E}">
        <p14:creationId xmlns="" xmlns:p14="http://schemas.microsoft.com/office/powerpoint/2010/main" val="1254893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0"/>
          </p:nvPr>
        </p:nvSpPr>
        <p:spPr/>
        <p:txBody>
          <a:bodyPr/>
          <a:lstStyle/>
          <a:p>
            <a:fld id="{AC33C6C5-4BC2-4FA6-8F6A-733A298C7688}" type="slidenum">
              <a:rPr lang="en-IN" smtClean="0"/>
              <a:pPr/>
              <a:t>2</a:t>
            </a:fld>
            <a:endParaRPr lang="en-IN"/>
          </a:p>
        </p:txBody>
      </p:sp>
      <p:sp>
        <p:nvSpPr>
          <p:cNvPr id="6" name="Footer Placeholder 5"/>
          <p:cNvSpPr>
            <a:spLocks noGrp="1"/>
          </p:cNvSpPr>
          <p:nvPr>
            <p:ph type="ftr" sz="quarter" idx="11"/>
          </p:nvPr>
        </p:nvSpPr>
        <p:spPr/>
        <p:txBody>
          <a:bodyPr/>
          <a:lstStyle/>
          <a:p>
            <a:r>
              <a:rPr lang="en-IN" smtClean="0"/>
              <a:t>SAD</a:t>
            </a:r>
            <a:endParaRPr lang="en-IN"/>
          </a:p>
        </p:txBody>
      </p:sp>
    </p:spTree>
    <p:extLst>
      <p:ext uri="{BB962C8B-B14F-4D97-AF65-F5344CB8AC3E}">
        <p14:creationId xmlns="" xmlns:p14="http://schemas.microsoft.com/office/powerpoint/2010/main" val="240067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5" name="Slide Number Placeholder 4"/>
          <p:cNvSpPr>
            <a:spLocks noGrp="1"/>
          </p:cNvSpPr>
          <p:nvPr>
            <p:ph type="sldNum" sz="quarter" idx="10"/>
          </p:nvPr>
        </p:nvSpPr>
        <p:spPr/>
        <p:txBody>
          <a:bodyPr/>
          <a:lstStyle/>
          <a:p>
            <a:fld id="{AC33C6C5-4BC2-4FA6-8F6A-733A298C7688}" type="slidenum">
              <a:rPr lang="en-IN" smtClean="0"/>
              <a:pPr/>
              <a:t>3</a:t>
            </a:fld>
            <a:endParaRPr lang="en-IN"/>
          </a:p>
        </p:txBody>
      </p:sp>
      <p:sp>
        <p:nvSpPr>
          <p:cNvPr id="7" name="Footer Placeholder 6"/>
          <p:cNvSpPr>
            <a:spLocks noGrp="1"/>
          </p:cNvSpPr>
          <p:nvPr>
            <p:ph type="ftr" sz="quarter" idx="11"/>
          </p:nvPr>
        </p:nvSpPr>
        <p:spPr/>
        <p:txBody>
          <a:bodyPr/>
          <a:lstStyle/>
          <a:p>
            <a:r>
              <a:rPr lang="en-IN" smtClean="0"/>
              <a:t>SAD</a:t>
            </a:r>
            <a:endParaRPr lang="en-IN"/>
          </a:p>
        </p:txBody>
      </p:sp>
    </p:spTree>
    <p:extLst>
      <p:ext uri="{BB962C8B-B14F-4D97-AF65-F5344CB8AC3E}">
        <p14:creationId xmlns="" xmlns:p14="http://schemas.microsoft.com/office/powerpoint/2010/main" val="1337917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33C6C5-4BC2-4FA6-8F6A-733A298C7688}" type="slidenum">
              <a:rPr lang="en-IN" smtClean="0"/>
              <a:pPr/>
              <a:t>23</a:t>
            </a:fld>
            <a:endParaRPr lang="en-IN"/>
          </a:p>
        </p:txBody>
      </p:sp>
      <p:sp>
        <p:nvSpPr>
          <p:cNvPr id="5" name="Footer Placeholder 4"/>
          <p:cNvSpPr>
            <a:spLocks noGrp="1"/>
          </p:cNvSpPr>
          <p:nvPr>
            <p:ph type="ftr" sz="quarter" idx="11"/>
          </p:nvPr>
        </p:nvSpPr>
        <p:spPr/>
        <p:txBody>
          <a:bodyPr/>
          <a:lstStyle/>
          <a:p>
            <a:r>
              <a:rPr lang="en-IN" smtClean="0"/>
              <a:t>SAD</a:t>
            </a:r>
            <a:endParaRPr lang="en-IN"/>
          </a:p>
        </p:txBody>
      </p:sp>
    </p:spTree>
    <p:extLst>
      <p:ext uri="{BB962C8B-B14F-4D97-AF65-F5344CB8AC3E}">
        <p14:creationId xmlns="" xmlns:p14="http://schemas.microsoft.com/office/powerpoint/2010/main" val="3496890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Dept. of CSE,RNSIT</a:t>
            </a:r>
            <a:endParaRPr lang="en-US"/>
          </a:p>
        </p:txBody>
      </p:sp>
      <p:sp>
        <p:nvSpPr>
          <p:cNvPr id="5" name="Footer Placeholder 4"/>
          <p:cNvSpPr>
            <a:spLocks noGrp="1"/>
          </p:cNvSpPr>
          <p:nvPr>
            <p:ph type="ftr" sz="quarter" idx="11"/>
          </p:nvPr>
        </p:nvSpPr>
        <p:spPr/>
        <p:txBody>
          <a:bodyPr/>
          <a:lstStyle/>
          <a:p>
            <a:r>
              <a:rPr lang="en-US" smtClean="0"/>
              <a:t>2018 - 19</a:t>
            </a:r>
            <a:endParaRPr lang="en-US"/>
          </a:p>
        </p:txBody>
      </p:sp>
      <p:sp>
        <p:nvSpPr>
          <p:cNvPr id="6" name="Slide Number Placeholder 5"/>
          <p:cNvSpPr>
            <a:spLocks noGrp="1"/>
          </p:cNvSpPr>
          <p:nvPr>
            <p:ph type="sldNum" sz="quarter" idx="12"/>
          </p:nvPr>
        </p:nvSpPr>
        <p:spPr/>
        <p:txBody>
          <a:bodyPr/>
          <a:lstStyle/>
          <a:p>
            <a:fld id="{4C442D41-FF4A-46A6-A5B6-D9D1BC6ADE1D}" type="slidenum">
              <a:rPr lang="en-US" smtClean="0"/>
              <a:pPr/>
              <a:t>‹#›</a:t>
            </a:fld>
            <a:endParaRPr lang="en-US"/>
          </a:p>
        </p:txBody>
      </p:sp>
    </p:spTree>
    <p:extLst>
      <p:ext uri="{BB962C8B-B14F-4D97-AF65-F5344CB8AC3E}">
        <p14:creationId xmlns="" xmlns:p14="http://schemas.microsoft.com/office/powerpoint/2010/main" val="1930483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Dept. of CSE,RNSIT</a:t>
            </a:r>
            <a:endParaRPr lang="en-US"/>
          </a:p>
        </p:txBody>
      </p:sp>
      <p:sp>
        <p:nvSpPr>
          <p:cNvPr id="5" name="Footer Placeholder 4"/>
          <p:cNvSpPr>
            <a:spLocks noGrp="1"/>
          </p:cNvSpPr>
          <p:nvPr>
            <p:ph type="ftr" sz="quarter" idx="11"/>
          </p:nvPr>
        </p:nvSpPr>
        <p:spPr/>
        <p:txBody>
          <a:bodyPr/>
          <a:lstStyle/>
          <a:p>
            <a:r>
              <a:rPr lang="en-US" smtClean="0"/>
              <a:t>2018 - 19</a:t>
            </a:r>
            <a:endParaRPr lang="en-US"/>
          </a:p>
        </p:txBody>
      </p:sp>
      <p:sp>
        <p:nvSpPr>
          <p:cNvPr id="6" name="Slide Number Placeholder 5"/>
          <p:cNvSpPr>
            <a:spLocks noGrp="1"/>
          </p:cNvSpPr>
          <p:nvPr>
            <p:ph type="sldNum" sz="quarter" idx="12"/>
          </p:nvPr>
        </p:nvSpPr>
        <p:spPr/>
        <p:txBody>
          <a:bodyPr/>
          <a:lstStyle/>
          <a:p>
            <a:fld id="{4C442D41-FF4A-46A6-A5B6-D9D1BC6ADE1D}" type="slidenum">
              <a:rPr lang="en-US" smtClean="0"/>
              <a:pPr/>
              <a:t>‹#›</a:t>
            </a:fld>
            <a:endParaRPr lang="en-US"/>
          </a:p>
        </p:txBody>
      </p:sp>
    </p:spTree>
    <p:extLst>
      <p:ext uri="{BB962C8B-B14F-4D97-AF65-F5344CB8AC3E}">
        <p14:creationId xmlns="" xmlns:p14="http://schemas.microsoft.com/office/powerpoint/2010/main" val="191083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Dept. of CSE,RNSIT</a:t>
            </a:r>
            <a:endParaRPr lang="en-US"/>
          </a:p>
        </p:txBody>
      </p:sp>
      <p:sp>
        <p:nvSpPr>
          <p:cNvPr id="5" name="Footer Placeholder 4"/>
          <p:cNvSpPr>
            <a:spLocks noGrp="1"/>
          </p:cNvSpPr>
          <p:nvPr>
            <p:ph type="ftr" sz="quarter" idx="11"/>
          </p:nvPr>
        </p:nvSpPr>
        <p:spPr/>
        <p:txBody>
          <a:bodyPr/>
          <a:lstStyle/>
          <a:p>
            <a:r>
              <a:rPr lang="en-US" smtClean="0"/>
              <a:t>2018 - 19</a:t>
            </a:r>
            <a:endParaRPr lang="en-US"/>
          </a:p>
        </p:txBody>
      </p:sp>
      <p:sp>
        <p:nvSpPr>
          <p:cNvPr id="6" name="Slide Number Placeholder 5"/>
          <p:cNvSpPr>
            <a:spLocks noGrp="1"/>
          </p:cNvSpPr>
          <p:nvPr>
            <p:ph type="sldNum" sz="quarter" idx="12"/>
          </p:nvPr>
        </p:nvSpPr>
        <p:spPr/>
        <p:txBody>
          <a:bodyPr/>
          <a:lstStyle/>
          <a:p>
            <a:fld id="{4C442D41-FF4A-46A6-A5B6-D9D1BC6ADE1D}" type="slidenum">
              <a:rPr lang="en-US" smtClean="0"/>
              <a:pPr/>
              <a:t>‹#›</a:t>
            </a:fld>
            <a:endParaRPr lang="en-US"/>
          </a:p>
        </p:txBody>
      </p:sp>
    </p:spTree>
    <p:extLst>
      <p:ext uri="{BB962C8B-B14F-4D97-AF65-F5344CB8AC3E}">
        <p14:creationId xmlns="" xmlns:p14="http://schemas.microsoft.com/office/powerpoint/2010/main" val="3543364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Dept. of CSE,RNSIT</a:t>
            </a:r>
            <a:endParaRPr lang="en-US"/>
          </a:p>
        </p:txBody>
      </p:sp>
      <p:sp>
        <p:nvSpPr>
          <p:cNvPr id="5" name="Footer Placeholder 4"/>
          <p:cNvSpPr>
            <a:spLocks noGrp="1"/>
          </p:cNvSpPr>
          <p:nvPr>
            <p:ph type="ftr" sz="quarter" idx="11"/>
          </p:nvPr>
        </p:nvSpPr>
        <p:spPr/>
        <p:txBody>
          <a:bodyPr/>
          <a:lstStyle/>
          <a:p>
            <a:r>
              <a:rPr lang="en-US" smtClean="0"/>
              <a:t>2018 - 19</a:t>
            </a:r>
            <a:endParaRPr lang="en-US"/>
          </a:p>
        </p:txBody>
      </p:sp>
      <p:sp>
        <p:nvSpPr>
          <p:cNvPr id="6" name="Slide Number Placeholder 5"/>
          <p:cNvSpPr>
            <a:spLocks noGrp="1"/>
          </p:cNvSpPr>
          <p:nvPr>
            <p:ph type="sldNum" sz="quarter" idx="12"/>
          </p:nvPr>
        </p:nvSpPr>
        <p:spPr/>
        <p:txBody>
          <a:bodyPr/>
          <a:lstStyle/>
          <a:p>
            <a:fld id="{4C442D41-FF4A-46A6-A5B6-D9D1BC6ADE1D}" type="slidenum">
              <a:rPr lang="en-US" smtClean="0"/>
              <a:pPr/>
              <a:t>‹#›</a:t>
            </a:fld>
            <a:endParaRPr lang="en-US"/>
          </a:p>
        </p:txBody>
      </p:sp>
    </p:spTree>
    <p:extLst>
      <p:ext uri="{BB962C8B-B14F-4D97-AF65-F5344CB8AC3E}">
        <p14:creationId xmlns="" xmlns:p14="http://schemas.microsoft.com/office/powerpoint/2010/main" val="778279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Dept. of CSE,RNSIT</a:t>
            </a:r>
            <a:endParaRPr lang="en-US"/>
          </a:p>
        </p:txBody>
      </p:sp>
      <p:sp>
        <p:nvSpPr>
          <p:cNvPr id="5" name="Footer Placeholder 4"/>
          <p:cNvSpPr>
            <a:spLocks noGrp="1"/>
          </p:cNvSpPr>
          <p:nvPr>
            <p:ph type="ftr" sz="quarter" idx="11"/>
          </p:nvPr>
        </p:nvSpPr>
        <p:spPr/>
        <p:txBody>
          <a:bodyPr/>
          <a:lstStyle/>
          <a:p>
            <a:r>
              <a:rPr lang="en-US" smtClean="0"/>
              <a:t>2018 - 19</a:t>
            </a:r>
            <a:endParaRPr lang="en-US"/>
          </a:p>
        </p:txBody>
      </p:sp>
      <p:sp>
        <p:nvSpPr>
          <p:cNvPr id="6" name="Slide Number Placeholder 5"/>
          <p:cNvSpPr>
            <a:spLocks noGrp="1"/>
          </p:cNvSpPr>
          <p:nvPr>
            <p:ph type="sldNum" sz="quarter" idx="12"/>
          </p:nvPr>
        </p:nvSpPr>
        <p:spPr/>
        <p:txBody>
          <a:bodyPr/>
          <a:lstStyle/>
          <a:p>
            <a:fld id="{4C442D41-FF4A-46A6-A5B6-D9D1BC6ADE1D}" type="slidenum">
              <a:rPr lang="en-US" smtClean="0"/>
              <a:pPr/>
              <a:t>‹#›</a:t>
            </a:fld>
            <a:endParaRPr lang="en-US"/>
          </a:p>
        </p:txBody>
      </p:sp>
    </p:spTree>
    <p:extLst>
      <p:ext uri="{BB962C8B-B14F-4D97-AF65-F5344CB8AC3E}">
        <p14:creationId xmlns="" xmlns:p14="http://schemas.microsoft.com/office/powerpoint/2010/main" val="2682567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Dept. of CSE,RNSIT</a:t>
            </a:r>
            <a:endParaRPr lang="en-US"/>
          </a:p>
        </p:txBody>
      </p:sp>
      <p:sp>
        <p:nvSpPr>
          <p:cNvPr id="6" name="Footer Placeholder 5"/>
          <p:cNvSpPr>
            <a:spLocks noGrp="1"/>
          </p:cNvSpPr>
          <p:nvPr>
            <p:ph type="ftr" sz="quarter" idx="11"/>
          </p:nvPr>
        </p:nvSpPr>
        <p:spPr/>
        <p:txBody>
          <a:bodyPr/>
          <a:lstStyle/>
          <a:p>
            <a:r>
              <a:rPr lang="en-US" smtClean="0"/>
              <a:t>2018 - 19</a:t>
            </a:r>
            <a:endParaRPr lang="en-US"/>
          </a:p>
        </p:txBody>
      </p:sp>
      <p:sp>
        <p:nvSpPr>
          <p:cNvPr id="7" name="Slide Number Placeholder 6"/>
          <p:cNvSpPr>
            <a:spLocks noGrp="1"/>
          </p:cNvSpPr>
          <p:nvPr>
            <p:ph type="sldNum" sz="quarter" idx="12"/>
          </p:nvPr>
        </p:nvSpPr>
        <p:spPr/>
        <p:txBody>
          <a:bodyPr/>
          <a:lstStyle/>
          <a:p>
            <a:fld id="{4C442D41-FF4A-46A6-A5B6-D9D1BC6ADE1D}" type="slidenum">
              <a:rPr lang="en-US" smtClean="0"/>
              <a:pPr/>
              <a:t>‹#›</a:t>
            </a:fld>
            <a:endParaRPr lang="en-US"/>
          </a:p>
        </p:txBody>
      </p:sp>
    </p:spTree>
    <p:extLst>
      <p:ext uri="{BB962C8B-B14F-4D97-AF65-F5344CB8AC3E}">
        <p14:creationId xmlns="" xmlns:p14="http://schemas.microsoft.com/office/powerpoint/2010/main" val="3242465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Dept. of CSE,RNSIT</a:t>
            </a:r>
            <a:endParaRPr lang="en-US"/>
          </a:p>
        </p:txBody>
      </p:sp>
      <p:sp>
        <p:nvSpPr>
          <p:cNvPr id="8" name="Footer Placeholder 7"/>
          <p:cNvSpPr>
            <a:spLocks noGrp="1"/>
          </p:cNvSpPr>
          <p:nvPr>
            <p:ph type="ftr" sz="quarter" idx="11"/>
          </p:nvPr>
        </p:nvSpPr>
        <p:spPr/>
        <p:txBody>
          <a:bodyPr/>
          <a:lstStyle/>
          <a:p>
            <a:r>
              <a:rPr lang="en-US" smtClean="0"/>
              <a:t>2018 - 19</a:t>
            </a:r>
            <a:endParaRPr lang="en-US"/>
          </a:p>
        </p:txBody>
      </p:sp>
      <p:sp>
        <p:nvSpPr>
          <p:cNvPr id="9" name="Slide Number Placeholder 8"/>
          <p:cNvSpPr>
            <a:spLocks noGrp="1"/>
          </p:cNvSpPr>
          <p:nvPr>
            <p:ph type="sldNum" sz="quarter" idx="12"/>
          </p:nvPr>
        </p:nvSpPr>
        <p:spPr/>
        <p:txBody>
          <a:bodyPr/>
          <a:lstStyle/>
          <a:p>
            <a:fld id="{4C442D41-FF4A-46A6-A5B6-D9D1BC6ADE1D}" type="slidenum">
              <a:rPr lang="en-US" smtClean="0"/>
              <a:pPr/>
              <a:t>‹#›</a:t>
            </a:fld>
            <a:endParaRPr lang="en-US"/>
          </a:p>
        </p:txBody>
      </p:sp>
    </p:spTree>
    <p:extLst>
      <p:ext uri="{BB962C8B-B14F-4D97-AF65-F5344CB8AC3E}">
        <p14:creationId xmlns="" xmlns:p14="http://schemas.microsoft.com/office/powerpoint/2010/main" val="2623970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Dept. of CSE,RNSIT</a:t>
            </a:r>
            <a:endParaRPr lang="en-US"/>
          </a:p>
        </p:txBody>
      </p:sp>
      <p:sp>
        <p:nvSpPr>
          <p:cNvPr id="4" name="Footer Placeholder 3"/>
          <p:cNvSpPr>
            <a:spLocks noGrp="1"/>
          </p:cNvSpPr>
          <p:nvPr>
            <p:ph type="ftr" sz="quarter" idx="11"/>
          </p:nvPr>
        </p:nvSpPr>
        <p:spPr/>
        <p:txBody>
          <a:bodyPr/>
          <a:lstStyle/>
          <a:p>
            <a:r>
              <a:rPr lang="en-US" smtClean="0"/>
              <a:t>2018 - 19</a:t>
            </a:r>
            <a:endParaRPr lang="en-US"/>
          </a:p>
        </p:txBody>
      </p:sp>
      <p:sp>
        <p:nvSpPr>
          <p:cNvPr id="5" name="Slide Number Placeholder 4"/>
          <p:cNvSpPr>
            <a:spLocks noGrp="1"/>
          </p:cNvSpPr>
          <p:nvPr>
            <p:ph type="sldNum" sz="quarter" idx="12"/>
          </p:nvPr>
        </p:nvSpPr>
        <p:spPr/>
        <p:txBody>
          <a:bodyPr/>
          <a:lstStyle/>
          <a:p>
            <a:fld id="{4C442D41-FF4A-46A6-A5B6-D9D1BC6ADE1D}" type="slidenum">
              <a:rPr lang="en-US" smtClean="0"/>
              <a:pPr/>
              <a:t>‹#›</a:t>
            </a:fld>
            <a:endParaRPr lang="en-US"/>
          </a:p>
        </p:txBody>
      </p:sp>
    </p:spTree>
    <p:extLst>
      <p:ext uri="{BB962C8B-B14F-4D97-AF65-F5344CB8AC3E}">
        <p14:creationId xmlns="" xmlns:p14="http://schemas.microsoft.com/office/powerpoint/2010/main" val="3618160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Dept. of CSE,RNSIT</a:t>
            </a:r>
            <a:endParaRPr lang="en-US"/>
          </a:p>
        </p:txBody>
      </p:sp>
      <p:sp>
        <p:nvSpPr>
          <p:cNvPr id="3" name="Footer Placeholder 2"/>
          <p:cNvSpPr>
            <a:spLocks noGrp="1"/>
          </p:cNvSpPr>
          <p:nvPr>
            <p:ph type="ftr" sz="quarter" idx="11"/>
          </p:nvPr>
        </p:nvSpPr>
        <p:spPr/>
        <p:txBody>
          <a:bodyPr/>
          <a:lstStyle/>
          <a:p>
            <a:r>
              <a:rPr lang="en-US" smtClean="0"/>
              <a:t>2018 - 19</a:t>
            </a:r>
            <a:endParaRPr lang="en-US"/>
          </a:p>
        </p:txBody>
      </p:sp>
      <p:sp>
        <p:nvSpPr>
          <p:cNvPr id="4" name="Slide Number Placeholder 3"/>
          <p:cNvSpPr>
            <a:spLocks noGrp="1"/>
          </p:cNvSpPr>
          <p:nvPr>
            <p:ph type="sldNum" sz="quarter" idx="12"/>
          </p:nvPr>
        </p:nvSpPr>
        <p:spPr/>
        <p:txBody>
          <a:bodyPr/>
          <a:lstStyle/>
          <a:p>
            <a:fld id="{4C442D41-FF4A-46A6-A5B6-D9D1BC6ADE1D}" type="slidenum">
              <a:rPr lang="en-US" smtClean="0"/>
              <a:pPr/>
              <a:t>‹#›</a:t>
            </a:fld>
            <a:endParaRPr lang="en-US"/>
          </a:p>
        </p:txBody>
      </p:sp>
    </p:spTree>
    <p:extLst>
      <p:ext uri="{BB962C8B-B14F-4D97-AF65-F5344CB8AC3E}">
        <p14:creationId xmlns="" xmlns:p14="http://schemas.microsoft.com/office/powerpoint/2010/main" val="1997144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Dept. of CSE,RNSIT</a:t>
            </a:r>
            <a:endParaRPr lang="en-US"/>
          </a:p>
        </p:txBody>
      </p:sp>
      <p:sp>
        <p:nvSpPr>
          <p:cNvPr id="6" name="Footer Placeholder 5"/>
          <p:cNvSpPr>
            <a:spLocks noGrp="1"/>
          </p:cNvSpPr>
          <p:nvPr>
            <p:ph type="ftr" sz="quarter" idx="11"/>
          </p:nvPr>
        </p:nvSpPr>
        <p:spPr/>
        <p:txBody>
          <a:bodyPr/>
          <a:lstStyle/>
          <a:p>
            <a:r>
              <a:rPr lang="en-US" smtClean="0"/>
              <a:t>2018 - 19</a:t>
            </a:r>
            <a:endParaRPr lang="en-US"/>
          </a:p>
        </p:txBody>
      </p:sp>
      <p:sp>
        <p:nvSpPr>
          <p:cNvPr id="7" name="Slide Number Placeholder 6"/>
          <p:cNvSpPr>
            <a:spLocks noGrp="1"/>
          </p:cNvSpPr>
          <p:nvPr>
            <p:ph type="sldNum" sz="quarter" idx="12"/>
          </p:nvPr>
        </p:nvSpPr>
        <p:spPr/>
        <p:txBody>
          <a:bodyPr/>
          <a:lstStyle/>
          <a:p>
            <a:fld id="{4C442D41-FF4A-46A6-A5B6-D9D1BC6ADE1D}" type="slidenum">
              <a:rPr lang="en-US" smtClean="0"/>
              <a:pPr/>
              <a:t>‹#›</a:t>
            </a:fld>
            <a:endParaRPr lang="en-US"/>
          </a:p>
        </p:txBody>
      </p:sp>
    </p:spTree>
    <p:extLst>
      <p:ext uri="{BB962C8B-B14F-4D97-AF65-F5344CB8AC3E}">
        <p14:creationId xmlns="" xmlns:p14="http://schemas.microsoft.com/office/powerpoint/2010/main" val="2387404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Dept. of CSE,RNSIT</a:t>
            </a:r>
            <a:endParaRPr lang="en-US"/>
          </a:p>
        </p:txBody>
      </p:sp>
      <p:sp>
        <p:nvSpPr>
          <p:cNvPr id="6" name="Footer Placeholder 5"/>
          <p:cNvSpPr>
            <a:spLocks noGrp="1"/>
          </p:cNvSpPr>
          <p:nvPr>
            <p:ph type="ftr" sz="quarter" idx="11"/>
          </p:nvPr>
        </p:nvSpPr>
        <p:spPr/>
        <p:txBody>
          <a:bodyPr/>
          <a:lstStyle/>
          <a:p>
            <a:r>
              <a:rPr lang="en-US" smtClean="0"/>
              <a:t>2018 - 19</a:t>
            </a:r>
            <a:endParaRPr lang="en-US"/>
          </a:p>
        </p:txBody>
      </p:sp>
      <p:sp>
        <p:nvSpPr>
          <p:cNvPr id="7" name="Slide Number Placeholder 6"/>
          <p:cNvSpPr>
            <a:spLocks noGrp="1"/>
          </p:cNvSpPr>
          <p:nvPr>
            <p:ph type="sldNum" sz="quarter" idx="12"/>
          </p:nvPr>
        </p:nvSpPr>
        <p:spPr/>
        <p:txBody>
          <a:bodyPr/>
          <a:lstStyle/>
          <a:p>
            <a:fld id="{4C442D41-FF4A-46A6-A5B6-D9D1BC6ADE1D}" type="slidenum">
              <a:rPr lang="en-US" smtClean="0"/>
              <a:pPr/>
              <a:t>‹#›</a:t>
            </a:fld>
            <a:endParaRPr lang="en-US"/>
          </a:p>
        </p:txBody>
      </p:sp>
    </p:spTree>
    <p:extLst>
      <p:ext uri="{BB962C8B-B14F-4D97-AF65-F5344CB8AC3E}">
        <p14:creationId xmlns="" xmlns:p14="http://schemas.microsoft.com/office/powerpoint/2010/main" val="845444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Dept. of CSE,RNSIT</a:t>
            </a: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2018 - 19</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442D41-FF4A-46A6-A5B6-D9D1BC6ADE1D}" type="slidenum">
              <a:rPr lang="en-US" smtClean="0"/>
              <a:pPr/>
              <a:t>‹#›</a:t>
            </a:fld>
            <a:endParaRPr lang="en-US"/>
          </a:p>
        </p:txBody>
      </p:sp>
    </p:spTree>
    <p:extLst>
      <p:ext uri="{BB962C8B-B14F-4D97-AF65-F5344CB8AC3E}">
        <p14:creationId xmlns="" xmlns:p14="http://schemas.microsoft.com/office/powerpoint/2010/main" val="2106683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2.jpe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freecodecamp.org/" TargetMode="External"/><Relationship Id="rId2" Type="http://schemas.openxmlformats.org/officeDocument/2006/relationships/hyperlink" Target="https://www.w3schools.com/" TargetMode="External"/><Relationship Id="rId1" Type="http://schemas.openxmlformats.org/officeDocument/2006/relationships/slideLayout" Target="../slideLayouts/slideLayout2.xml"/><Relationship Id="rId4" Type="http://schemas.openxmlformats.org/officeDocument/2006/relationships/hyperlink" Target="https://www.stackoverflow.com/" TargetMode="External"/></Relationships>
</file>

<file path=ppt/slides/_rels/slide21.xml.rels><?xml version="1.0" encoding="UTF-8" standalone="yes"?>
<Relationships xmlns="http://schemas.openxmlformats.org/package/2006/relationships"><Relationship Id="rId2" Type="http://schemas.openxmlformats.org/officeDocument/2006/relationships/hyperlink" Target="https://srrecipe.herokuapp.co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38348" y="1532585"/>
            <a:ext cx="7772400" cy="1429555"/>
          </a:xfrm>
        </p:spPr>
        <p:txBody>
          <a:bodyPr>
            <a:noAutofit/>
          </a:bodyPr>
          <a:lstStyle/>
          <a:p>
            <a:pPr>
              <a:lnSpc>
                <a:spcPct val="100000"/>
              </a:lnSpc>
            </a:pPr>
            <a:r>
              <a:rPr lang="en-US" sz="2400" b="1" dirty="0" smtClean="0">
                <a:latin typeface="Times New Roman" pitchFamily="18" charset="0"/>
                <a:cs typeface="Times New Roman" pitchFamily="18" charset="0"/>
              </a:rPr>
              <a:t>Internship </a:t>
            </a:r>
            <a:r>
              <a:rPr lang="en-US" sz="2400" b="1" dirty="0">
                <a:latin typeface="Times New Roman" pitchFamily="18" charset="0"/>
                <a:cs typeface="Times New Roman" pitchFamily="18" charset="0"/>
              </a:rPr>
              <a:t>/ Professional Practice </a:t>
            </a:r>
            <a:r>
              <a:rPr lang="en-US" sz="2400" b="1" dirty="0" smtClean="0">
                <a:latin typeface="Times New Roman" pitchFamily="18" charset="0"/>
                <a:cs typeface="Times New Roman" pitchFamily="18" charset="0"/>
              </a:rPr>
              <a:t>Presentation</a:t>
            </a:r>
            <a:r>
              <a:rPr lang="en-US" sz="2400" b="1" dirty="0">
                <a:latin typeface="Times New Roman" pitchFamily="18" charset="0"/>
                <a:cs typeface="Times New Roman" pitchFamily="18" charset="0"/>
              </a:rPr>
              <a:t/>
            </a:r>
            <a:br>
              <a:rPr lang="en-US" sz="2400" b="1" dirty="0">
                <a:latin typeface="Times New Roman" pitchFamily="18" charset="0"/>
                <a:cs typeface="Times New Roman" pitchFamily="18" charset="0"/>
              </a:rPr>
            </a:br>
            <a:r>
              <a:rPr lang="en-US" sz="2400" b="1" dirty="0">
                <a:latin typeface="Times New Roman" pitchFamily="18" charset="0"/>
                <a:cs typeface="Times New Roman" pitchFamily="18" charset="0"/>
              </a:rPr>
              <a:t>on </a:t>
            </a:r>
            <a:br>
              <a:rPr lang="en-US" sz="2400" b="1" dirty="0">
                <a:latin typeface="Times New Roman" pitchFamily="18" charset="0"/>
                <a:cs typeface="Times New Roman" pitchFamily="18" charset="0"/>
              </a:rPr>
            </a:br>
            <a:r>
              <a:rPr lang="en-US" sz="2400" b="1" dirty="0" smtClean="0">
                <a:latin typeface="Times New Roman" pitchFamily="18" charset="0"/>
                <a:cs typeface="Times New Roman" pitchFamily="18" charset="0"/>
              </a:rPr>
              <a:t>“Recipe App”</a:t>
            </a:r>
            <a:endParaRPr lang="en-IN" sz="2400" b="1" dirty="0">
              <a:latin typeface="Times New Roman" pitchFamily="18" charset="0"/>
              <a:cs typeface="Times New Roman" pitchFamily="18" charset="0"/>
            </a:endParaRPr>
          </a:p>
        </p:txBody>
      </p:sp>
      <p:sp>
        <p:nvSpPr>
          <p:cNvPr id="3" name="Subtitle 2"/>
          <p:cNvSpPr>
            <a:spLocks noGrp="1"/>
          </p:cNvSpPr>
          <p:nvPr>
            <p:ph type="subTitle" idx="1"/>
          </p:nvPr>
        </p:nvSpPr>
        <p:spPr>
          <a:xfrm>
            <a:off x="2666976" y="3214686"/>
            <a:ext cx="2714644" cy="1214446"/>
          </a:xfrm>
        </p:spPr>
        <p:txBody>
          <a:bodyPr>
            <a:normAutofit/>
          </a:bodyPr>
          <a:lstStyle/>
          <a:p>
            <a:pPr algn="l"/>
            <a:r>
              <a:rPr lang="en-US" sz="2000" dirty="0" smtClean="0">
                <a:latin typeface="Times New Roman" pitchFamily="18" charset="0"/>
                <a:cs typeface="Times New Roman" pitchFamily="18" charset="0"/>
              </a:rPr>
              <a:t> Name</a:t>
            </a:r>
            <a:r>
              <a:rPr lang="en-US"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marL="457200" indent="-457200" algn="l">
              <a:spcBef>
                <a:spcPts val="0"/>
              </a:spcBef>
            </a:pPr>
            <a:r>
              <a:rPr lang="en-US" sz="2000" b="1" dirty="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Sanjana</a:t>
            </a:r>
            <a:r>
              <a:rPr lang="en-US" sz="2000" b="1" dirty="0" smtClean="0">
                <a:latin typeface="Times New Roman" pitchFamily="18" charset="0"/>
                <a:cs typeface="Times New Roman" pitchFamily="18" charset="0"/>
              </a:rPr>
              <a:t> S </a:t>
            </a:r>
            <a:r>
              <a:rPr lang="en-US" sz="2000" b="1" dirty="0" err="1" smtClean="0">
                <a:latin typeface="Times New Roman" pitchFamily="18" charset="0"/>
                <a:cs typeface="Times New Roman" pitchFamily="18" charset="0"/>
              </a:rPr>
              <a:t>Pai</a:t>
            </a:r>
            <a:endParaRPr lang="en-US" sz="2000" b="1" dirty="0" smtClean="0">
              <a:latin typeface="Times New Roman" pitchFamily="18" charset="0"/>
              <a:cs typeface="Times New Roman" pitchFamily="18" charset="0"/>
            </a:endParaRPr>
          </a:p>
          <a:p>
            <a:pPr marL="457200" indent="-457200" algn="l">
              <a:spcBef>
                <a:spcPts val="0"/>
              </a:spcBef>
            </a:pPr>
            <a:r>
              <a:rPr lang="en-US" sz="2000" dirty="0" smtClean="0">
                <a:latin typeface="Times New Roman" pitchFamily="18" charset="0"/>
                <a:cs typeface="Times New Roman" pitchFamily="18" charset="0"/>
              </a:rPr>
              <a:t> (1RN16CS126)</a:t>
            </a:r>
            <a:endParaRPr lang="en-US" sz="2000" dirty="0">
              <a:latin typeface="Times New Roman" pitchFamily="18" charset="0"/>
              <a:cs typeface="Times New Roman" pitchFamily="18" charset="0"/>
            </a:endParaRPr>
          </a:p>
          <a:p>
            <a:pPr marL="457200" indent="-457200" algn="l">
              <a:spcBef>
                <a:spcPts val="0"/>
              </a:spcBef>
            </a:pPr>
            <a:endParaRPr lang="en-US" sz="2000" dirty="0">
              <a:latin typeface="Times New Roman" pitchFamily="18" charset="0"/>
              <a:cs typeface="Times New Roman" pitchFamily="18" charset="0"/>
            </a:endParaRPr>
          </a:p>
          <a:p>
            <a:pPr marL="457200" indent="-457200" algn="l">
              <a:spcBef>
                <a:spcPts val="0"/>
              </a:spcBef>
              <a:buFont typeface="+mj-lt"/>
              <a:buAutoNum type="arabicPeriod"/>
            </a:pPr>
            <a:endParaRPr lang="en-US" sz="2000" dirty="0">
              <a:latin typeface="Times New Roman" pitchFamily="18" charset="0"/>
              <a:cs typeface="Times New Roman" pitchFamily="18" charset="0"/>
            </a:endParaRPr>
          </a:p>
          <a:p>
            <a:pPr marL="457200" indent="-457200" algn="l">
              <a:spcBef>
                <a:spcPts val="0"/>
              </a:spcBef>
              <a:buFont typeface="+mj-lt"/>
              <a:buAutoNum type="arabicPeriod"/>
            </a:pPr>
            <a:endParaRPr lang="en-IN" sz="2000" dirty="0">
              <a:latin typeface="Times New Roman" pitchFamily="18" charset="0"/>
              <a:cs typeface="Times New Roman" pitchFamily="18" charset="0"/>
            </a:endParaRPr>
          </a:p>
        </p:txBody>
      </p:sp>
      <p:sp>
        <p:nvSpPr>
          <p:cNvPr id="4" name="TextBox 3"/>
          <p:cNvSpPr txBox="1"/>
          <p:nvPr/>
        </p:nvSpPr>
        <p:spPr>
          <a:xfrm>
            <a:off x="7024694" y="3143248"/>
            <a:ext cx="3743390" cy="1200329"/>
          </a:xfrm>
          <a:prstGeom prst="rect">
            <a:avLst/>
          </a:prstGeom>
          <a:noFill/>
        </p:spPr>
        <p:txBody>
          <a:bodyPr wrap="square" rtlCol="0">
            <a:spAutoFit/>
          </a:bodyPr>
          <a:lstStyle/>
          <a:p>
            <a:r>
              <a:rPr lang="en-US" sz="2000" dirty="0">
                <a:latin typeface="Times New Roman" pitchFamily="18" charset="0"/>
                <a:cs typeface="Times New Roman" pitchFamily="18" charset="0"/>
              </a:rPr>
              <a:t>Guide:</a:t>
            </a:r>
          </a:p>
          <a:p>
            <a:r>
              <a:rPr lang="en-US" sz="2000" dirty="0" smtClean="0">
                <a:latin typeface="Times New Roman" pitchFamily="18" charset="0"/>
                <a:cs typeface="Times New Roman" pitchFamily="18" charset="0"/>
              </a:rPr>
              <a:t>Dr</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Kiran</a:t>
            </a:r>
            <a:r>
              <a:rPr lang="en-US" sz="2000" dirty="0" smtClean="0">
                <a:latin typeface="Times New Roman" pitchFamily="18" charset="0"/>
                <a:cs typeface="Times New Roman" pitchFamily="18" charset="0"/>
              </a:rPr>
              <a:t> P</a:t>
            </a:r>
            <a:endParaRPr lang="en-US" sz="2000" dirty="0">
              <a:latin typeface="Times New Roman" pitchFamily="18" charset="0"/>
              <a:cs typeface="Times New Roman" pitchFamily="18" charset="0"/>
            </a:endParaRPr>
          </a:p>
          <a:p>
            <a:r>
              <a:rPr lang="en-US" sz="1600" dirty="0" smtClean="0">
                <a:latin typeface="Times New Roman" pitchFamily="18" charset="0"/>
                <a:cs typeface="Times New Roman" pitchFamily="18" charset="0"/>
              </a:rPr>
              <a:t>Associate </a:t>
            </a:r>
            <a:r>
              <a:rPr lang="en-US" sz="1600" dirty="0">
                <a:latin typeface="Times New Roman" pitchFamily="18" charset="0"/>
                <a:cs typeface="Times New Roman" pitchFamily="18" charset="0"/>
              </a:rPr>
              <a:t>Prof. Dept. of CSE, RNSIT</a:t>
            </a:r>
          </a:p>
          <a:p>
            <a:endParaRPr lang="en-US" sz="1600" dirty="0">
              <a:latin typeface="Times New Roman" pitchFamily="18" charset="0"/>
              <a:cs typeface="Times New Roman" pitchFamily="18" charset="0"/>
            </a:endParaRPr>
          </a:p>
        </p:txBody>
      </p:sp>
      <p:sp>
        <p:nvSpPr>
          <p:cNvPr id="24578"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4577" name="Object 1"/>
          <p:cNvGraphicFramePr>
            <a:graphicFrameLocks noChangeAspect="1"/>
          </p:cNvGraphicFramePr>
          <p:nvPr>
            <p:extLst>
              <p:ext uri="{D42A27DB-BD31-4B8C-83A1-F6EECF244321}">
                <p14:modId xmlns="" xmlns:p14="http://schemas.microsoft.com/office/powerpoint/2010/main" val="3151857557"/>
              </p:ext>
            </p:extLst>
          </p:nvPr>
        </p:nvGraphicFramePr>
        <p:xfrm>
          <a:off x="5595934" y="336036"/>
          <a:ext cx="1000132" cy="1296089"/>
        </p:xfrm>
        <a:graphic>
          <a:graphicData uri="http://schemas.openxmlformats.org/presentationml/2006/ole">
            <p:oleObj spid="_x0000_s1056" name="Picture" r:id="rId4" imgW="1408176" imgH="2011680" progId="Word.Picture.8">
              <p:embed/>
            </p:oleObj>
          </a:graphicData>
        </a:graphic>
      </p:graphicFrame>
      <p:sp>
        <p:nvSpPr>
          <p:cNvPr id="7" name="Rectangle 6"/>
          <p:cNvSpPr/>
          <p:nvPr/>
        </p:nvSpPr>
        <p:spPr>
          <a:xfrm>
            <a:off x="2088301" y="5454571"/>
            <a:ext cx="8072494" cy="1015663"/>
          </a:xfrm>
          <a:prstGeom prst="rect">
            <a:avLst/>
          </a:prstGeom>
        </p:spPr>
        <p:txBody>
          <a:bodyPr wrap="square">
            <a:spAutoFit/>
          </a:bodyPr>
          <a:lstStyle/>
          <a:p>
            <a:pPr lvl="0" algn="ctr" fontAlgn="base">
              <a:spcBef>
                <a:spcPct val="0"/>
              </a:spcBef>
              <a:spcAft>
                <a:spcPct val="0"/>
              </a:spcAft>
            </a:pPr>
            <a:r>
              <a:rPr lang="en-US" sz="2000" b="1" dirty="0">
                <a:solidFill>
                  <a:srgbClr val="800000"/>
                </a:solidFill>
                <a:latin typeface="Times New Roman" pitchFamily="18" charset="0"/>
                <a:ea typeface="Times New Roman" pitchFamily="18" charset="0"/>
                <a:cs typeface="Times New Roman" pitchFamily="18" charset="0"/>
              </a:rPr>
              <a:t>Department of Computer Science and Engineering</a:t>
            </a:r>
            <a:endParaRPr lang="en-US" sz="2000" dirty="0">
              <a:latin typeface="Times New Roman" pitchFamily="18" charset="0"/>
              <a:cs typeface="Times New Roman" pitchFamily="18" charset="0"/>
            </a:endParaRPr>
          </a:p>
          <a:p>
            <a:pPr lvl="0" algn="ctr" eaLnBrk="0" fontAlgn="base" hangingPunct="0">
              <a:spcBef>
                <a:spcPct val="0"/>
              </a:spcBef>
              <a:spcAft>
                <a:spcPct val="0"/>
              </a:spcAft>
            </a:pPr>
            <a:r>
              <a:rPr lang="en-US" sz="2000" b="1" dirty="0">
                <a:solidFill>
                  <a:srgbClr val="800000"/>
                </a:solidFill>
                <a:latin typeface="Times New Roman" pitchFamily="18" charset="0"/>
                <a:ea typeface="Times New Roman" pitchFamily="18" charset="0"/>
                <a:cs typeface="Times New Roman" pitchFamily="18" charset="0"/>
              </a:rPr>
              <a:t> RNS Institute of Technology</a:t>
            </a:r>
          </a:p>
          <a:p>
            <a:pPr lvl="0" algn="ctr" eaLnBrk="0" fontAlgn="base" hangingPunct="0">
              <a:spcBef>
                <a:spcPct val="0"/>
              </a:spcBef>
              <a:spcAft>
                <a:spcPct val="0"/>
              </a:spcAft>
            </a:pPr>
            <a:r>
              <a:rPr lang="en-US" sz="2000" b="1" dirty="0" smtClean="0">
                <a:solidFill>
                  <a:srgbClr val="800000"/>
                </a:solidFill>
                <a:latin typeface="Times New Roman" pitchFamily="18" charset="0"/>
                <a:cs typeface="Times New Roman" pitchFamily="18" charset="0"/>
              </a:rPr>
              <a:t>2019-20</a:t>
            </a:r>
            <a:endParaRPr lang="en-US" sz="2000" dirty="0">
              <a:latin typeface="Times New Roman" pitchFamily="18" charset="0"/>
              <a:cs typeface="Times New Roman" pitchFamily="18" charset="0"/>
            </a:endParaRPr>
          </a:p>
        </p:txBody>
      </p:sp>
      <p:pic>
        <p:nvPicPr>
          <p:cNvPr id="24580" name="Picture 1" descr="G:\RNSITLOGO.jpg"/>
          <p:cNvPicPr>
            <a:picLocks noChangeAspect="1" noChangeArrowheads="1"/>
          </p:cNvPicPr>
          <p:nvPr/>
        </p:nvPicPr>
        <p:blipFill>
          <a:blip r:embed="rId5" cstate="print"/>
          <a:srcRect/>
          <a:stretch>
            <a:fillRect/>
          </a:stretch>
        </p:blipFill>
        <p:spPr bwMode="auto">
          <a:xfrm>
            <a:off x="5595934" y="4248565"/>
            <a:ext cx="1214446" cy="1299457"/>
          </a:xfrm>
          <a:prstGeom prst="rect">
            <a:avLst/>
          </a:prstGeom>
          <a:noFill/>
          <a:ln w="9525">
            <a:noFill/>
            <a:miter lim="800000"/>
            <a:headEnd/>
            <a:tailEnd/>
          </a:ln>
        </p:spPr>
      </p:pic>
    </p:spTree>
    <p:extLst>
      <p:ext uri="{BB962C8B-B14F-4D97-AF65-F5344CB8AC3E}">
        <p14:creationId xmlns="" xmlns:p14="http://schemas.microsoft.com/office/powerpoint/2010/main" val="12799000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solidFill>
                  <a:srgbClr val="C00000"/>
                </a:solidFill>
                <a:latin typeface="Times New Roman" pitchFamily="18" charset="0"/>
                <a:cs typeface="Times New Roman" pitchFamily="18" charset="0"/>
              </a:rPr>
              <a:t/>
            </a:r>
            <a:br>
              <a:rPr lang="en-US" dirty="0" smtClean="0">
                <a:solidFill>
                  <a:srgbClr val="C00000"/>
                </a:solidFill>
                <a:latin typeface="Times New Roman" pitchFamily="18" charset="0"/>
                <a:cs typeface="Times New Roman" pitchFamily="18" charset="0"/>
              </a:rPr>
            </a:br>
            <a:r>
              <a:rPr lang="en-US" sz="3600" b="1" dirty="0" smtClean="0">
                <a:solidFill>
                  <a:srgbClr val="C00000"/>
                </a:solidFill>
                <a:latin typeface="Times New Roman" pitchFamily="18" charset="0"/>
                <a:cs typeface="Times New Roman" pitchFamily="18" charset="0"/>
              </a:rPr>
              <a:t>IMPLEMENTATION</a:t>
            </a:r>
            <a:r>
              <a:rPr lang="en-US" sz="3600" b="1" dirty="0">
                <a:solidFill>
                  <a:srgbClr val="C00000"/>
                </a:solidFill>
                <a:latin typeface="Times New Roman" pitchFamily="18" charset="0"/>
                <a:cs typeface="Times New Roman" pitchFamily="18" charset="0"/>
              </a:rPr>
              <a:t/>
            </a:r>
            <a:br>
              <a:rPr lang="en-US" sz="3600" b="1" dirty="0">
                <a:solidFill>
                  <a:srgbClr val="C00000"/>
                </a:solidFill>
                <a:latin typeface="Times New Roman" pitchFamily="18" charset="0"/>
                <a:cs typeface="Times New Roman" pitchFamily="18" charset="0"/>
              </a:rPr>
            </a:br>
            <a:endParaRPr lang="en-US" b="1" dirty="0">
              <a:solidFill>
                <a:srgbClr val="C00000"/>
              </a:solidFill>
            </a:endParaRPr>
          </a:p>
        </p:txBody>
      </p:sp>
      <p:sp>
        <p:nvSpPr>
          <p:cNvPr id="3" name="Content Placeholder 2"/>
          <p:cNvSpPr>
            <a:spLocks noGrp="1"/>
          </p:cNvSpPr>
          <p:nvPr>
            <p:ph idx="1"/>
          </p:nvPr>
        </p:nvSpPr>
        <p:spPr/>
        <p:txBody>
          <a:bodyPr>
            <a:normAutofit/>
          </a:bodyPr>
          <a:lstStyle/>
          <a:p>
            <a:pPr marL="457200" indent="-457200">
              <a:lnSpc>
                <a:spcPct val="100000"/>
              </a:lnSpc>
              <a:buAutoNum type="arabicPeriod"/>
            </a:pPr>
            <a:r>
              <a:rPr lang="en-US" sz="1800" dirty="0" smtClean="0">
                <a:cs typeface="Times New Roman" pitchFamily="18" charset="0"/>
              </a:rPr>
              <a:t>Clone the repository into your PC, using </a:t>
            </a:r>
            <a:r>
              <a:rPr lang="en-IN" sz="1800" dirty="0" smtClean="0">
                <a:cs typeface="Times New Roman" pitchFamily="18" charset="0"/>
              </a:rPr>
              <a:t>cd Desktop/react-recipes</a:t>
            </a:r>
          </a:p>
          <a:p>
            <a:pPr marL="457200" indent="-457200">
              <a:lnSpc>
                <a:spcPct val="100000"/>
              </a:lnSpc>
              <a:buAutoNum type="arabicPeriod"/>
            </a:pPr>
            <a:r>
              <a:rPr lang="en-IN" sz="1800" dirty="0" smtClean="0">
                <a:cs typeface="Times New Roman" pitchFamily="18" charset="0"/>
              </a:rPr>
              <a:t>Inside the project directory, run the command- create-react-app</a:t>
            </a:r>
          </a:p>
          <a:p>
            <a:pPr marL="457200" indent="-457200">
              <a:lnSpc>
                <a:spcPct val="100000"/>
              </a:lnSpc>
              <a:buAutoNum type="arabicPeriod"/>
            </a:pPr>
            <a:r>
              <a:rPr lang="en-IN" sz="1800" dirty="0" smtClean="0">
                <a:cs typeface="Times New Roman" pitchFamily="18" charset="0"/>
              </a:rPr>
              <a:t>Once create-react-app has finished, install the dependencies with:yarn</a:t>
            </a:r>
          </a:p>
          <a:p>
            <a:pPr marL="457200" indent="-457200">
              <a:lnSpc>
                <a:spcPct val="100000"/>
              </a:lnSpc>
              <a:buAutoNum type="arabicPeriod"/>
            </a:pPr>
            <a:r>
              <a:rPr lang="en-IN" sz="1800" dirty="0" smtClean="0">
                <a:cs typeface="Times New Roman" pitchFamily="18" charset="0"/>
              </a:rPr>
              <a:t>Open the IDE and start the application.</a:t>
            </a:r>
          </a:p>
          <a:p>
            <a:pPr marL="457200" indent="-457200">
              <a:lnSpc>
                <a:spcPct val="100000"/>
              </a:lnSpc>
              <a:buFont typeface="Arial" panose="020B0604020202020204" pitchFamily="34" charset="0"/>
              <a:buAutoNum type="arabicPeriod"/>
            </a:pPr>
            <a:r>
              <a:rPr lang="en-IN" sz="1800" dirty="0" smtClean="0">
                <a:cs typeface="Times New Roman" pitchFamily="18" charset="0"/>
              </a:rPr>
              <a:t>Update index.js to point to the new path of App.js and remove old imports for files we just deleted.</a:t>
            </a:r>
            <a:endParaRPr lang="en-US" sz="1800" dirty="0" smtClean="0">
              <a:cs typeface="Times New Roman" pitchFamily="18" charset="0"/>
            </a:endParaRPr>
          </a:p>
          <a:p>
            <a:pPr lvl="1">
              <a:buNone/>
            </a:pPr>
            <a:endParaRPr lang="en-US" sz="2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smtClean="0"/>
              <a:t>Dept. of CSE,RNSIT</a:t>
            </a:r>
            <a:endParaRPr lang="en-IN" dirty="0"/>
          </a:p>
        </p:txBody>
      </p:sp>
      <p:sp>
        <p:nvSpPr>
          <p:cNvPr id="5" name="Footer Placeholder 4"/>
          <p:cNvSpPr>
            <a:spLocks noGrp="1"/>
          </p:cNvSpPr>
          <p:nvPr>
            <p:ph type="ftr" sz="quarter" idx="11"/>
          </p:nvPr>
        </p:nvSpPr>
        <p:spPr/>
        <p:txBody>
          <a:bodyPr/>
          <a:lstStyle/>
          <a:p>
            <a:r>
              <a:rPr lang="en-IN" smtClean="0"/>
              <a:t>2018 - 19</a:t>
            </a:r>
            <a:endParaRPr lang="en-IN" dirty="0"/>
          </a:p>
        </p:txBody>
      </p:sp>
      <p:sp>
        <p:nvSpPr>
          <p:cNvPr id="6" name="Slide Number Placeholder 5"/>
          <p:cNvSpPr>
            <a:spLocks noGrp="1"/>
          </p:cNvSpPr>
          <p:nvPr>
            <p:ph type="sldNum" sz="quarter" idx="12"/>
          </p:nvPr>
        </p:nvSpPr>
        <p:spPr/>
        <p:txBody>
          <a:bodyPr/>
          <a:lstStyle/>
          <a:p>
            <a:fld id="{8D76E3B0-E7CB-4A4B-BFAB-903D23419947}" type="slidenum">
              <a:rPr lang="en-IN" smtClean="0"/>
              <a:pPr/>
              <a:t>10</a:t>
            </a:fld>
            <a:endParaRPr lang="en-IN" dirty="0"/>
          </a:p>
        </p:txBody>
      </p:sp>
    </p:spTree>
    <p:extLst>
      <p:ext uri="{BB962C8B-B14F-4D97-AF65-F5344CB8AC3E}">
        <p14:creationId xmlns="" xmlns:p14="http://schemas.microsoft.com/office/powerpoint/2010/main" val="12562223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561703"/>
            <a:ext cx="10058400" cy="5473337"/>
          </a:xfrm>
        </p:spPr>
        <p:txBody>
          <a:bodyPr>
            <a:normAutofit/>
          </a:bodyPr>
          <a:lstStyle/>
          <a:p>
            <a:pPr marL="971550" lvl="1" indent="-514350">
              <a:buNone/>
            </a:pPr>
            <a:r>
              <a:rPr lang="en-US" sz="2300" b="1" dirty="0" smtClean="0">
                <a:latin typeface="Times New Roman" pitchFamily="18" charset="0"/>
                <a:cs typeface="Times New Roman" pitchFamily="18" charset="0"/>
              </a:rPr>
              <a:t>HEADER</a:t>
            </a:r>
          </a:p>
          <a:p>
            <a:pPr marL="971550" lvl="1" indent="-514350">
              <a:lnSpc>
                <a:spcPct val="100000"/>
              </a:lnSpc>
              <a:buNone/>
            </a:pPr>
            <a:endParaRPr lang="en-US" sz="2300" b="1" dirty="0" smtClean="0">
              <a:latin typeface="Times New Roman" pitchFamily="18" charset="0"/>
              <a:cs typeface="Times New Roman" pitchFamily="18" charset="0"/>
            </a:endParaRPr>
          </a:p>
          <a:p>
            <a:pPr marL="971550" lvl="1" indent="-514350">
              <a:buNone/>
            </a:pPr>
            <a:r>
              <a:rPr lang="en-US" sz="1800" dirty="0" smtClean="0">
                <a:cs typeface="Times New Roman" pitchFamily="18" charset="0"/>
              </a:rPr>
              <a:t>The below figure represents the code for the search bar used to type in the food item names.</a:t>
            </a:r>
          </a:p>
          <a:p>
            <a:pPr marL="971550" lvl="1" indent="-514350">
              <a:buNone/>
            </a:pPr>
            <a:endParaRPr lang="en-US" sz="2800" dirty="0">
              <a:latin typeface="Times New Roman" pitchFamily="18" charset="0"/>
              <a:cs typeface="Times New Roman" pitchFamily="18" charset="0"/>
            </a:endParaRPr>
          </a:p>
          <a:p>
            <a:pPr marL="457200" lvl="1" indent="0">
              <a:buNone/>
            </a:pPr>
            <a:r>
              <a:rPr lang="en-US" sz="2800" dirty="0">
                <a:latin typeface="Times New Roman" pitchFamily="18" charset="0"/>
                <a:cs typeface="Times New Roman" pitchFamily="18" charset="0"/>
              </a:rPr>
              <a:t>	</a:t>
            </a:r>
          </a:p>
        </p:txBody>
      </p:sp>
      <p:sp>
        <p:nvSpPr>
          <p:cNvPr id="4" name="Date Placeholder 3"/>
          <p:cNvSpPr>
            <a:spLocks noGrp="1"/>
          </p:cNvSpPr>
          <p:nvPr>
            <p:ph type="dt" sz="half" idx="10"/>
          </p:nvPr>
        </p:nvSpPr>
        <p:spPr/>
        <p:txBody>
          <a:bodyPr/>
          <a:lstStyle/>
          <a:p>
            <a:r>
              <a:rPr lang="en-US" smtClean="0"/>
              <a:t>Dept. of CSE,RNSIT</a:t>
            </a:r>
            <a:endParaRPr lang="en-IN" dirty="0"/>
          </a:p>
        </p:txBody>
      </p:sp>
      <p:sp>
        <p:nvSpPr>
          <p:cNvPr id="5" name="Footer Placeholder 4"/>
          <p:cNvSpPr>
            <a:spLocks noGrp="1"/>
          </p:cNvSpPr>
          <p:nvPr>
            <p:ph type="ftr" sz="quarter" idx="11"/>
          </p:nvPr>
        </p:nvSpPr>
        <p:spPr/>
        <p:txBody>
          <a:bodyPr/>
          <a:lstStyle/>
          <a:p>
            <a:r>
              <a:rPr lang="en-IN" smtClean="0"/>
              <a:t>2018 - 19</a:t>
            </a:r>
            <a:endParaRPr lang="en-IN" dirty="0"/>
          </a:p>
        </p:txBody>
      </p:sp>
      <p:sp>
        <p:nvSpPr>
          <p:cNvPr id="6" name="Slide Number Placeholder 5"/>
          <p:cNvSpPr>
            <a:spLocks noGrp="1"/>
          </p:cNvSpPr>
          <p:nvPr>
            <p:ph type="sldNum" sz="quarter" idx="12"/>
          </p:nvPr>
        </p:nvSpPr>
        <p:spPr/>
        <p:txBody>
          <a:bodyPr/>
          <a:lstStyle/>
          <a:p>
            <a:fld id="{8D76E3B0-E7CB-4A4B-BFAB-903D23419947}" type="slidenum">
              <a:rPr lang="en-IN" smtClean="0"/>
              <a:pPr/>
              <a:t>11</a:t>
            </a:fld>
            <a:endParaRPr lang="en-IN"/>
          </a:p>
        </p:txBody>
      </p:sp>
      <p:pic>
        <p:nvPicPr>
          <p:cNvPr id="7" name="Picture 6" descr="qwe.PNG">
            <a:extLst>
              <a:ext uri="{FF2B5EF4-FFF2-40B4-BE49-F238E27FC236}">
                <a16:creationId xmlns="" xmlns:a16="http://schemas.microsoft.com/office/drawing/2014/main" id="{13E89399-E074-1942-881B-5EADF58CA865}"/>
              </a:ext>
            </a:extLst>
          </p:cNvPr>
          <p:cNvPicPr>
            <a:picLocks noChangeAspect="1"/>
          </p:cNvPicPr>
          <p:nvPr/>
        </p:nvPicPr>
        <p:blipFill>
          <a:blip r:embed="rId2"/>
          <a:stretch>
            <a:fillRect/>
          </a:stretch>
        </p:blipFill>
        <p:spPr>
          <a:xfrm>
            <a:off x="1623787" y="1870280"/>
            <a:ext cx="9027885" cy="3886199"/>
          </a:xfrm>
          <a:prstGeom prst="rect">
            <a:avLst/>
          </a:prstGeom>
        </p:spPr>
      </p:pic>
    </p:spTree>
    <p:extLst>
      <p:ext uri="{BB962C8B-B14F-4D97-AF65-F5344CB8AC3E}">
        <p14:creationId xmlns="" xmlns:p14="http://schemas.microsoft.com/office/powerpoint/2010/main" val="1256222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8090" y="365125"/>
            <a:ext cx="10295709" cy="915035"/>
          </a:xfrm>
        </p:spPr>
        <p:txBody>
          <a:bodyPr/>
          <a:lstStyle/>
          <a:p>
            <a:r>
              <a:rPr lang="en-US" sz="2300" b="1" dirty="0" smtClean="0">
                <a:latin typeface="Times New Roman" pitchFamily="18" charset="0"/>
                <a:cs typeface="Times New Roman" pitchFamily="18" charset="0"/>
              </a:rPr>
              <a:t>Searching</a:t>
            </a:r>
            <a:r>
              <a:rPr lang="en-US" sz="3600" b="1" dirty="0" smtClean="0">
                <a:solidFill>
                  <a:schemeClr val="accent1">
                    <a:lumMod val="75000"/>
                  </a:schemeClr>
                </a:solidFill>
                <a:latin typeface="Times New Roman" pitchFamily="18" charset="0"/>
                <a:cs typeface="Times New Roman" pitchFamily="18" charset="0"/>
              </a:rPr>
              <a:t>  </a:t>
            </a:r>
            <a:endParaRPr lang="en-US" dirty="0"/>
          </a:p>
        </p:txBody>
      </p:sp>
      <p:pic>
        <p:nvPicPr>
          <p:cNvPr id="7" name="Content Placeholder 6" descr="Capture.PNGj.PNG"/>
          <p:cNvPicPr>
            <a:picLocks noGrp="1" noChangeAspect="1"/>
          </p:cNvPicPr>
          <p:nvPr>
            <p:ph idx="1"/>
          </p:nvPr>
        </p:nvPicPr>
        <p:blipFill>
          <a:blip r:embed="rId2"/>
          <a:stretch>
            <a:fillRect/>
          </a:stretch>
        </p:blipFill>
        <p:spPr>
          <a:xfrm>
            <a:off x="1210491" y="2092767"/>
            <a:ext cx="9138193" cy="3393634"/>
          </a:xfrm>
        </p:spPr>
      </p:pic>
      <p:sp>
        <p:nvSpPr>
          <p:cNvPr id="4" name="Date Placeholder 3"/>
          <p:cNvSpPr>
            <a:spLocks noGrp="1"/>
          </p:cNvSpPr>
          <p:nvPr>
            <p:ph type="dt" sz="half" idx="10"/>
          </p:nvPr>
        </p:nvSpPr>
        <p:spPr/>
        <p:txBody>
          <a:bodyPr/>
          <a:lstStyle/>
          <a:p>
            <a:r>
              <a:rPr lang="en-US" smtClean="0"/>
              <a:t>Dept. of CSE,RNSIT</a:t>
            </a:r>
            <a:endParaRPr lang="en-IN" smtClean="0"/>
          </a:p>
          <a:p>
            <a:endParaRPr lang="en-US" dirty="0"/>
          </a:p>
        </p:txBody>
      </p:sp>
      <p:sp>
        <p:nvSpPr>
          <p:cNvPr id="5" name="Footer Placeholder 4"/>
          <p:cNvSpPr>
            <a:spLocks noGrp="1"/>
          </p:cNvSpPr>
          <p:nvPr>
            <p:ph type="ftr" sz="quarter" idx="11"/>
          </p:nvPr>
        </p:nvSpPr>
        <p:spPr/>
        <p:txBody>
          <a:bodyPr/>
          <a:lstStyle/>
          <a:p>
            <a:r>
              <a:rPr lang="en-IN" smtClean="0"/>
              <a:t>2018 - 19</a:t>
            </a:r>
            <a:endParaRPr lang="en-IN" dirty="0"/>
          </a:p>
        </p:txBody>
      </p:sp>
      <p:sp>
        <p:nvSpPr>
          <p:cNvPr id="6" name="Slide Number Placeholder 5"/>
          <p:cNvSpPr>
            <a:spLocks noGrp="1"/>
          </p:cNvSpPr>
          <p:nvPr>
            <p:ph type="sldNum" sz="quarter" idx="12"/>
          </p:nvPr>
        </p:nvSpPr>
        <p:spPr/>
        <p:txBody>
          <a:bodyPr>
            <a:normAutofit/>
          </a:bodyPr>
          <a:lstStyle/>
          <a:p>
            <a:fld id="{5B4F5413-E548-45A8-B9DD-11B71454D5CA}" type="slidenum">
              <a:rPr lang="en-US" smtClean="0"/>
              <a:pPr/>
              <a:t>12</a:t>
            </a:fld>
            <a:endParaRPr lang="en-US" dirty="0"/>
          </a:p>
        </p:txBody>
      </p:sp>
      <p:sp>
        <p:nvSpPr>
          <p:cNvPr id="3" name="TextBox 2"/>
          <p:cNvSpPr txBox="1"/>
          <p:nvPr/>
        </p:nvSpPr>
        <p:spPr>
          <a:xfrm>
            <a:off x="1227909" y="1243969"/>
            <a:ext cx="10009480" cy="507831"/>
          </a:xfrm>
          <a:prstGeom prst="rect">
            <a:avLst/>
          </a:prstGeom>
          <a:noFill/>
        </p:spPr>
        <p:txBody>
          <a:bodyPr wrap="square" rtlCol="0">
            <a:spAutoFit/>
          </a:bodyPr>
          <a:lstStyle/>
          <a:p>
            <a:pPr marL="285750" indent="-285750">
              <a:lnSpc>
                <a:spcPct val="150000"/>
              </a:lnSpc>
            </a:pPr>
            <a:r>
              <a:rPr lang="en-US" dirty="0" smtClean="0">
                <a:cs typeface="Times New Roman" pitchFamily="18" charset="0"/>
              </a:rPr>
              <a:t>The API key and the recipe id are the parameters used to search the recipes of a particular food item.</a:t>
            </a:r>
            <a:endParaRPr lang="en-US" dirty="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8902" y="169183"/>
            <a:ext cx="10308771" cy="771344"/>
          </a:xfrm>
        </p:spPr>
        <p:txBody>
          <a:bodyPr>
            <a:normAutofit/>
          </a:bodyPr>
          <a:lstStyle/>
          <a:p>
            <a:r>
              <a:rPr lang="en-US" sz="2300" b="1" dirty="0" smtClean="0">
                <a:latin typeface="Times New Roman" pitchFamily="18" charset="0"/>
                <a:cs typeface="Times New Roman" pitchFamily="18" charset="0"/>
              </a:rPr>
              <a:t>Display</a:t>
            </a:r>
            <a:endParaRPr lang="en-US" sz="2300" dirty="0"/>
          </a:p>
        </p:txBody>
      </p:sp>
      <p:sp>
        <p:nvSpPr>
          <p:cNvPr id="3" name="Content Placeholder 2"/>
          <p:cNvSpPr>
            <a:spLocks noGrp="1"/>
          </p:cNvSpPr>
          <p:nvPr>
            <p:ph idx="1"/>
          </p:nvPr>
        </p:nvSpPr>
        <p:spPr>
          <a:xfrm>
            <a:off x="1188720" y="744583"/>
            <a:ext cx="10593976" cy="5432380"/>
          </a:xfrm>
        </p:spPr>
        <p:txBody>
          <a:bodyPr/>
          <a:lstStyle/>
          <a:p>
            <a:pPr marL="285750" indent="-285750">
              <a:lnSpc>
                <a:spcPct val="100000"/>
              </a:lnSpc>
            </a:pPr>
            <a:r>
              <a:rPr lang="en-US" sz="1800" dirty="0" smtClean="0">
                <a:cs typeface="Times New Roman" pitchFamily="18" charset="0"/>
              </a:rPr>
              <a:t>The selected recipes will be displayed on the web page. The details such as recipe title, publisher name are displayed in a box format.</a:t>
            </a:r>
          </a:p>
          <a:p>
            <a:pPr marL="285750" indent="-285750">
              <a:lnSpc>
                <a:spcPct val="100000"/>
              </a:lnSpc>
            </a:pPr>
            <a:r>
              <a:rPr lang="en-US" sz="1800" dirty="0" smtClean="0">
                <a:cs typeface="Times New Roman" pitchFamily="18" charset="0"/>
              </a:rPr>
              <a:t>A view recipe link is also included, which when clicked displays the complete detailed information about that particular item. </a:t>
            </a:r>
          </a:p>
          <a:p>
            <a:endParaRPr lang="en-US" dirty="0"/>
          </a:p>
        </p:txBody>
      </p:sp>
      <p:sp>
        <p:nvSpPr>
          <p:cNvPr id="4" name="Date Placeholder 3"/>
          <p:cNvSpPr>
            <a:spLocks noGrp="1"/>
          </p:cNvSpPr>
          <p:nvPr>
            <p:ph type="dt" sz="half" idx="10"/>
          </p:nvPr>
        </p:nvSpPr>
        <p:spPr/>
        <p:txBody>
          <a:bodyPr/>
          <a:lstStyle/>
          <a:p>
            <a:r>
              <a:rPr lang="en-US" smtClean="0"/>
              <a:t>Dept. of CSE,RNSIT</a:t>
            </a:r>
            <a:endParaRPr lang="en-US" dirty="0"/>
          </a:p>
        </p:txBody>
      </p:sp>
      <p:sp>
        <p:nvSpPr>
          <p:cNvPr id="5" name="Footer Placeholder 4"/>
          <p:cNvSpPr>
            <a:spLocks noGrp="1"/>
          </p:cNvSpPr>
          <p:nvPr>
            <p:ph type="ftr" sz="quarter" idx="11"/>
          </p:nvPr>
        </p:nvSpPr>
        <p:spPr/>
        <p:txBody>
          <a:bodyPr/>
          <a:lstStyle/>
          <a:p>
            <a:r>
              <a:rPr lang="en-US" smtClean="0"/>
              <a:t>2018 - 19</a:t>
            </a:r>
            <a:endParaRPr lang="en-US"/>
          </a:p>
        </p:txBody>
      </p:sp>
      <p:sp>
        <p:nvSpPr>
          <p:cNvPr id="6" name="Slide Number Placeholder 5"/>
          <p:cNvSpPr>
            <a:spLocks noGrp="1"/>
          </p:cNvSpPr>
          <p:nvPr>
            <p:ph type="sldNum" sz="quarter" idx="12"/>
          </p:nvPr>
        </p:nvSpPr>
        <p:spPr/>
        <p:txBody>
          <a:bodyPr/>
          <a:lstStyle/>
          <a:p>
            <a:fld id="{4C442D41-FF4A-46A6-A5B6-D9D1BC6ADE1D}" type="slidenum">
              <a:rPr lang="en-US" smtClean="0"/>
              <a:pPr/>
              <a:t>13</a:t>
            </a:fld>
            <a:endParaRPr lang="en-US"/>
          </a:p>
        </p:txBody>
      </p:sp>
      <p:pic>
        <p:nvPicPr>
          <p:cNvPr id="7" name="Content Placeholder 6" descr="aaaa.PNG"/>
          <p:cNvPicPr>
            <a:picLocks noChangeAspect="1"/>
          </p:cNvPicPr>
          <p:nvPr/>
        </p:nvPicPr>
        <p:blipFill>
          <a:blip r:embed="rId2"/>
          <a:stretch>
            <a:fillRect/>
          </a:stretch>
        </p:blipFill>
        <p:spPr>
          <a:xfrm>
            <a:off x="2351314" y="2106747"/>
            <a:ext cx="8113485" cy="417793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846" y="1"/>
            <a:ext cx="10113553" cy="1325563"/>
          </a:xfrm>
        </p:spPr>
        <p:txBody>
          <a:bodyPr>
            <a:normAutofit/>
          </a:bodyPr>
          <a:lstStyle/>
          <a:p>
            <a:r>
              <a:rPr lang="en-US" sz="2300" b="1" dirty="0" smtClean="0">
                <a:latin typeface="Times New Roman" pitchFamily="18" charset="0"/>
                <a:cs typeface="Times New Roman" pitchFamily="18" charset="0"/>
              </a:rPr>
              <a:t>Rendering </a:t>
            </a:r>
            <a:endParaRPr lang="en-US" sz="2300" b="1" dirty="0">
              <a:latin typeface="Times New Roman" pitchFamily="18" charset="0"/>
              <a:cs typeface="Times New Roman" pitchFamily="18" charset="0"/>
            </a:endParaRPr>
          </a:p>
        </p:txBody>
      </p:sp>
      <p:pic>
        <p:nvPicPr>
          <p:cNvPr id="8" name="Content Placeholder 7" descr="Capture.PNGkh.PNG"/>
          <p:cNvPicPr>
            <a:picLocks noGrp="1" noChangeAspect="1"/>
          </p:cNvPicPr>
          <p:nvPr>
            <p:ph idx="1"/>
          </p:nvPr>
        </p:nvPicPr>
        <p:blipFill>
          <a:blip r:embed="rId2"/>
          <a:stretch>
            <a:fillRect/>
          </a:stretch>
        </p:blipFill>
        <p:spPr>
          <a:xfrm>
            <a:off x="1959430" y="2156731"/>
            <a:ext cx="8679542" cy="3300640"/>
          </a:xfrm>
        </p:spPr>
      </p:pic>
      <p:sp>
        <p:nvSpPr>
          <p:cNvPr id="4" name="Date Placeholder 3"/>
          <p:cNvSpPr>
            <a:spLocks noGrp="1"/>
          </p:cNvSpPr>
          <p:nvPr>
            <p:ph type="dt" sz="half" idx="10"/>
          </p:nvPr>
        </p:nvSpPr>
        <p:spPr/>
        <p:txBody>
          <a:bodyPr/>
          <a:lstStyle/>
          <a:p>
            <a:r>
              <a:rPr lang="en-US" smtClean="0"/>
              <a:t>Dept. of CSE,RNSIT</a:t>
            </a:r>
            <a:endParaRPr lang="en-US" dirty="0"/>
          </a:p>
        </p:txBody>
      </p:sp>
      <p:sp>
        <p:nvSpPr>
          <p:cNvPr id="5" name="Footer Placeholder 4"/>
          <p:cNvSpPr>
            <a:spLocks noGrp="1"/>
          </p:cNvSpPr>
          <p:nvPr>
            <p:ph type="ftr" sz="quarter" idx="11"/>
          </p:nvPr>
        </p:nvSpPr>
        <p:spPr/>
        <p:txBody>
          <a:bodyPr/>
          <a:lstStyle/>
          <a:p>
            <a:r>
              <a:rPr lang="en-IN" smtClean="0"/>
              <a:t>2018 - 19</a:t>
            </a:r>
            <a:endParaRPr lang="en-IN" dirty="0"/>
          </a:p>
        </p:txBody>
      </p:sp>
      <p:sp>
        <p:nvSpPr>
          <p:cNvPr id="6" name="Slide Number Placeholder 5"/>
          <p:cNvSpPr>
            <a:spLocks noGrp="1"/>
          </p:cNvSpPr>
          <p:nvPr>
            <p:ph type="sldNum" sz="quarter" idx="12"/>
          </p:nvPr>
        </p:nvSpPr>
        <p:spPr/>
        <p:txBody>
          <a:bodyPr>
            <a:normAutofit/>
          </a:bodyPr>
          <a:lstStyle/>
          <a:p>
            <a:fld id="{5B4F5413-E548-45A8-B9DD-11B71454D5CA}" type="slidenum">
              <a:rPr lang="en-US" smtClean="0"/>
              <a:pPr/>
              <a:t>14</a:t>
            </a:fld>
            <a:endParaRPr lang="en-US" dirty="0"/>
          </a:p>
        </p:txBody>
      </p:sp>
      <p:sp>
        <p:nvSpPr>
          <p:cNvPr id="7" name="TextBox 6"/>
          <p:cNvSpPr txBox="1"/>
          <p:nvPr/>
        </p:nvSpPr>
        <p:spPr>
          <a:xfrm>
            <a:off x="1219200" y="1143000"/>
            <a:ext cx="10261600" cy="646331"/>
          </a:xfrm>
          <a:prstGeom prst="rect">
            <a:avLst/>
          </a:prstGeom>
          <a:noFill/>
        </p:spPr>
        <p:txBody>
          <a:bodyPr wrap="square" rtlCol="0">
            <a:spAutoFit/>
          </a:bodyPr>
          <a:lstStyle/>
          <a:p>
            <a:r>
              <a:rPr lang="en-US" dirty="0" err="1" smtClean="0">
                <a:cs typeface="Times New Roman" pitchFamily="18" charset="0"/>
              </a:rPr>
              <a:t>ReactDOM</a:t>
            </a:r>
            <a:r>
              <a:rPr lang="en-US" dirty="0" smtClean="0">
                <a:cs typeface="Times New Roman" pitchFamily="18" charset="0"/>
              </a:rPr>
              <a:t> is like a library of functions that allows you to use </a:t>
            </a:r>
            <a:r>
              <a:rPr lang="en-US" dirty="0" err="1" smtClean="0">
                <a:cs typeface="Times New Roman" pitchFamily="18" charset="0"/>
              </a:rPr>
              <a:t>Javascript</a:t>
            </a:r>
            <a:r>
              <a:rPr lang="en-US" dirty="0" smtClean="0">
                <a:cs typeface="Times New Roman" pitchFamily="18" charset="0"/>
              </a:rPr>
              <a:t> and convert (or render) it to </a:t>
            </a:r>
            <a:r>
              <a:rPr lang="en-US" smtClean="0">
                <a:cs typeface="Times New Roman" pitchFamily="18" charset="0"/>
              </a:rPr>
              <a:t>HTML.Render</a:t>
            </a:r>
            <a:r>
              <a:rPr lang="en-US" dirty="0" smtClean="0">
                <a:cs typeface="Times New Roman" pitchFamily="18" charset="0"/>
              </a:rPr>
              <a:t> is like a class or object within </a:t>
            </a:r>
            <a:r>
              <a:rPr lang="en-US" dirty="0" err="1" smtClean="0">
                <a:cs typeface="Times New Roman" pitchFamily="18" charset="0"/>
              </a:rPr>
              <a:t>ReactDOM</a:t>
            </a:r>
            <a:r>
              <a:rPr lang="en-US" dirty="0" smtClean="0">
                <a:cs typeface="Times New Roman" pitchFamily="18" charset="0"/>
              </a:rPr>
              <a:t> to render.</a:t>
            </a:r>
            <a:endParaRPr lang="en-US" dirty="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949" y="0"/>
            <a:ext cx="10515600" cy="1155112"/>
          </a:xfrm>
        </p:spPr>
        <p:txBody>
          <a:bodyPr>
            <a:noAutofit/>
          </a:bodyPr>
          <a:lstStyle/>
          <a:p>
            <a:pPr algn="ctr"/>
            <a:r>
              <a:rPr lang="en-US" sz="3200" b="1" dirty="0">
                <a:solidFill>
                  <a:srgbClr val="C00000"/>
                </a:solidFill>
                <a:latin typeface="Times New Roman" pitchFamily="18" charset="0"/>
                <a:cs typeface="Times New Roman" pitchFamily="18" charset="0"/>
              </a:rPr>
              <a:t>RESULT ANALYSIS</a:t>
            </a:r>
          </a:p>
        </p:txBody>
      </p:sp>
      <p:sp>
        <p:nvSpPr>
          <p:cNvPr id="3" name="Content Placeholder 2"/>
          <p:cNvSpPr>
            <a:spLocks noGrp="1"/>
          </p:cNvSpPr>
          <p:nvPr>
            <p:ph idx="1"/>
          </p:nvPr>
        </p:nvSpPr>
        <p:spPr>
          <a:xfrm>
            <a:off x="1429555" y="1188719"/>
            <a:ext cx="9749307" cy="4979852"/>
          </a:xfrm>
        </p:spPr>
        <p:txBody>
          <a:bodyPr>
            <a:normAutofit/>
          </a:bodyPr>
          <a:lstStyle/>
          <a:p>
            <a:pPr algn="just">
              <a:lnSpc>
                <a:spcPct val="150000"/>
              </a:lnSpc>
            </a:pPr>
            <a:r>
              <a:rPr lang="en-US" sz="2000" dirty="0" smtClean="0">
                <a:latin typeface="Times New Roman" pitchFamily="18" charset="0"/>
                <a:cs typeface="Times New Roman" pitchFamily="18" charset="0"/>
              </a:rPr>
              <a:t>The menu page shown below is the first page that appears when searched for web application which gives user to type the food item for which recipe is to be searched.</a:t>
            </a:r>
          </a:p>
          <a:p>
            <a:pPr algn="just">
              <a:lnSpc>
                <a:spcPct val="150000"/>
              </a:lnSpc>
            </a:pPr>
            <a:endParaRPr lang="en-US" b="1" dirty="0" smtClean="0">
              <a:latin typeface="Times New Roman" pitchFamily="18" charset="0"/>
              <a:cs typeface="Times New Roman" pitchFamily="18" charset="0"/>
            </a:endParaRPr>
          </a:p>
          <a:p>
            <a:pPr>
              <a:buNone/>
            </a:pPr>
            <a:endParaRPr lang="en-US"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r>
              <a:rPr lang="en-US" smtClean="0"/>
              <a:t>Dept. of CSE,RNSIT</a:t>
            </a:r>
            <a:endParaRPr lang="en-IN"/>
          </a:p>
        </p:txBody>
      </p:sp>
      <p:sp>
        <p:nvSpPr>
          <p:cNvPr id="5" name="Footer Placeholder 4"/>
          <p:cNvSpPr>
            <a:spLocks noGrp="1"/>
          </p:cNvSpPr>
          <p:nvPr>
            <p:ph type="ftr" sz="quarter" idx="11"/>
          </p:nvPr>
        </p:nvSpPr>
        <p:spPr/>
        <p:txBody>
          <a:bodyPr/>
          <a:lstStyle/>
          <a:p>
            <a:r>
              <a:rPr lang="en-IN" smtClean="0"/>
              <a:t>2018 - 19</a:t>
            </a:r>
            <a:endParaRPr lang="en-IN"/>
          </a:p>
        </p:txBody>
      </p:sp>
      <p:sp>
        <p:nvSpPr>
          <p:cNvPr id="7" name="Slide Number Placeholder 6"/>
          <p:cNvSpPr>
            <a:spLocks noGrp="1"/>
          </p:cNvSpPr>
          <p:nvPr>
            <p:ph type="sldNum" sz="quarter" idx="12"/>
          </p:nvPr>
        </p:nvSpPr>
        <p:spPr/>
        <p:txBody>
          <a:bodyPr/>
          <a:lstStyle/>
          <a:p>
            <a:fld id="{8D76E3B0-E7CB-4A4B-BFAB-903D23419947}" type="slidenum">
              <a:rPr lang="en-IN" smtClean="0"/>
              <a:pPr/>
              <a:t>15</a:t>
            </a:fld>
            <a:endParaRPr lang="en-IN"/>
          </a:p>
        </p:txBody>
      </p:sp>
      <p:pic>
        <p:nvPicPr>
          <p:cNvPr id="9" name="Picture 8" descr="a.PNG"/>
          <p:cNvPicPr>
            <a:picLocks noChangeAspect="1"/>
          </p:cNvPicPr>
          <p:nvPr/>
        </p:nvPicPr>
        <p:blipFill>
          <a:blip r:embed="rId2"/>
          <a:stretch>
            <a:fillRect/>
          </a:stretch>
        </p:blipFill>
        <p:spPr>
          <a:xfrm>
            <a:off x="3799112" y="2692400"/>
            <a:ext cx="4648849" cy="2438741"/>
          </a:xfrm>
          <a:prstGeom prst="rect">
            <a:avLst/>
          </a:prstGeom>
        </p:spPr>
      </p:pic>
    </p:spTree>
    <p:extLst>
      <p:ext uri="{BB962C8B-B14F-4D97-AF65-F5344CB8AC3E}">
        <p14:creationId xmlns="" xmlns:p14="http://schemas.microsoft.com/office/powerpoint/2010/main" val="14090982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2776" y="1"/>
            <a:ext cx="10361023" cy="1110342"/>
          </a:xfrm>
        </p:spPr>
        <p:txBody>
          <a:bodyPr>
            <a:normAutofit/>
          </a:bodyPr>
          <a:lstStyle/>
          <a:p>
            <a:r>
              <a:rPr lang="en-US" sz="2300" b="1" dirty="0" smtClean="0">
                <a:latin typeface="Times New Roman" pitchFamily="18" charset="0"/>
                <a:cs typeface="Times New Roman" pitchFamily="18" charset="0"/>
              </a:rPr>
              <a:t>Search</a:t>
            </a:r>
            <a:endParaRPr lang="en-US" sz="2300" b="1" dirty="0"/>
          </a:p>
        </p:txBody>
      </p:sp>
      <p:sp>
        <p:nvSpPr>
          <p:cNvPr id="4" name="Date Placeholder 3"/>
          <p:cNvSpPr>
            <a:spLocks noGrp="1"/>
          </p:cNvSpPr>
          <p:nvPr>
            <p:ph type="dt" sz="half" idx="10"/>
          </p:nvPr>
        </p:nvSpPr>
        <p:spPr/>
        <p:txBody>
          <a:bodyPr/>
          <a:lstStyle/>
          <a:p>
            <a:fld id="{61D99702-2427-4ADB-9338-F0DF4D591637}" type="datetime5">
              <a:rPr lang="en-US" smtClean="0"/>
              <a:pPr/>
              <a:t>5-Nov-19</a:t>
            </a:fld>
            <a:endParaRPr lang="en-US" dirty="0"/>
          </a:p>
        </p:txBody>
      </p:sp>
      <p:sp>
        <p:nvSpPr>
          <p:cNvPr id="5" name="Footer Placeholder 4"/>
          <p:cNvSpPr>
            <a:spLocks noGrp="1"/>
          </p:cNvSpPr>
          <p:nvPr>
            <p:ph type="ftr" sz="quarter" idx="11"/>
          </p:nvPr>
        </p:nvSpPr>
        <p:spPr/>
        <p:txBody>
          <a:bodyPr/>
          <a:lstStyle/>
          <a:p>
            <a:r>
              <a:rPr lang="en-US" smtClean="0"/>
              <a:t>Department of CSE, RNSIT</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16</a:t>
            </a:fld>
            <a:endParaRPr lang="en-US" dirty="0"/>
          </a:p>
        </p:txBody>
      </p:sp>
      <p:sp>
        <p:nvSpPr>
          <p:cNvPr id="9" name="Content Placeholder 8"/>
          <p:cNvSpPr>
            <a:spLocks noGrp="1"/>
          </p:cNvSpPr>
          <p:nvPr>
            <p:ph idx="1"/>
          </p:nvPr>
        </p:nvSpPr>
        <p:spPr>
          <a:xfrm>
            <a:off x="838200" y="1190171"/>
            <a:ext cx="10515600" cy="4986792"/>
          </a:xfrm>
        </p:spPr>
        <p:txBody>
          <a:bodyPr/>
          <a:lstStyle/>
          <a:p>
            <a:pPr algn="just">
              <a:lnSpc>
                <a:spcPct val="150000"/>
              </a:lnSpc>
            </a:pPr>
            <a:r>
              <a:rPr lang="en-US" sz="2000" dirty="0" smtClean="0">
                <a:latin typeface="Times New Roman" pitchFamily="18" charset="0"/>
                <a:cs typeface="Times New Roman" pitchFamily="18" charset="0"/>
              </a:rPr>
              <a:t>The menu page shown below is the first page that appears when searched for web application which gives user to type the food item for which recipe is to be searched.</a:t>
            </a:r>
          </a:p>
          <a:p>
            <a:pPr algn="just">
              <a:lnSpc>
                <a:spcPct val="150000"/>
              </a:lnSpc>
            </a:pPr>
            <a:endParaRPr lang="en-US" b="1" dirty="0" smtClean="0">
              <a:latin typeface="Times New Roman" pitchFamily="18" charset="0"/>
              <a:cs typeface="Times New Roman" pitchFamily="18" charset="0"/>
            </a:endParaRPr>
          </a:p>
          <a:p>
            <a:endParaRPr lang="en-US" dirty="0"/>
          </a:p>
        </p:txBody>
      </p:sp>
      <p:pic>
        <p:nvPicPr>
          <p:cNvPr id="10" name="Picture 9" descr="searchmatch.jpg"/>
          <p:cNvPicPr/>
          <p:nvPr/>
        </p:nvPicPr>
        <p:blipFill>
          <a:blip r:embed="rId2" cstate="print"/>
          <a:stretch>
            <a:fillRect/>
          </a:stretch>
        </p:blipFill>
        <p:spPr>
          <a:xfrm>
            <a:off x="1168401" y="2398486"/>
            <a:ext cx="4165599" cy="2971800"/>
          </a:xfrm>
          <a:prstGeom prst="rect">
            <a:avLst/>
          </a:prstGeom>
        </p:spPr>
      </p:pic>
      <p:pic>
        <p:nvPicPr>
          <p:cNvPr id="11" name="Picture 10" descr="aaa.PNG"/>
          <p:cNvPicPr>
            <a:picLocks noChangeAspect="1"/>
          </p:cNvPicPr>
          <p:nvPr/>
        </p:nvPicPr>
        <p:blipFill>
          <a:blip r:embed="rId3"/>
          <a:stretch>
            <a:fillRect/>
          </a:stretch>
        </p:blipFill>
        <p:spPr>
          <a:xfrm>
            <a:off x="6438900" y="2514600"/>
            <a:ext cx="4067743" cy="2857500"/>
          </a:xfrm>
          <a:prstGeom prst="rect">
            <a:avLst/>
          </a:prstGeom>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solidFill>
                  <a:srgbClr val="C00000"/>
                </a:solidFill>
                <a:latin typeface="Times New Roman" pitchFamily="18" charset="0"/>
                <a:cs typeface="Times New Roman" pitchFamily="18" charset="0"/>
              </a:rPr>
              <a:t>Result of a search</a:t>
            </a:r>
            <a:endParaRPr lang="en-US" sz="3200" dirty="0">
              <a:solidFill>
                <a:srgbClr val="C00000"/>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smtClean="0"/>
              <a:t>Dept. of CSE,RNSIT</a:t>
            </a:r>
            <a:endParaRPr lang="en-US"/>
          </a:p>
        </p:txBody>
      </p:sp>
      <p:sp>
        <p:nvSpPr>
          <p:cNvPr id="5" name="Footer Placeholder 4"/>
          <p:cNvSpPr>
            <a:spLocks noGrp="1"/>
          </p:cNvSpPr>
          <p:nvPr>
            <p:ph type="ftr" sz="quarter" idx="11"/>
          </p:nvPr>
        </p:nvSpPr>
        <p:spPr/>
        <p:txBody>
          <a:bodyPr/>
          <a:lstStyle/>
          <a:p>
            <a:r>
              <a:rPr lang="en-US" smtClean="0"/>
              <a:t>2018 - 19</a:t>
            </a:r>
            <a:endParaRPr lang="en-US"/>
          </a:p>
        </p:txBody>
      </p:sp>
      <p:sp>
        <p:nvSpPr>
          <p:cNvPr id="6" name="Slide Number Placeholder 5"/>
          <p:cNvSpPr>
            <a:spLocks noGrp="1"/>
          </p:cNvSpPr>
          <p:nvPr>
            <p:ph type="sldNum" sz="quarter" idx="12"/>
          </p:nvPr>
        </p:nvSpPr>
        <p:spPr/>
        <p:txBody>
          <a:bodyPr/>
          <a:lstStyle/>
          <a:p>
            <a:fld id="{4C442D41-FF4A-46A6-A5B6-D9D1BC6ADE1D}" type="slidenum">
              <a:rPr lang="en-US" smtClean="0"/>
              <a:pPr/>
              <a:t>17</a:t>
            </a:fld>
            <a:endParaRPr lang="en-US"/>
          </a:p>
        </p:txBody>
      </p:sp>
      <p:pic>
        <p:nvPicPr>
          <p:cNvPr id="7" name="Content Placeholder 6" descr="results.JPG"/>
          <p:cNvPicPr>
            <a:picLocks noGrp="1"/>
          </p:cNvPicPr>
          <p:nvPr>
            <p:ph idx="1"/>
          </p:nvPr>
        </p:nvPicPr>
        <p:blipFill>
          <a:blip r:embed="rId2"/>
          <a:stretch>
            <a:fillRect/>
          </a:stretch>
        </p:blipFill>
        <p:spPr>
          <a:xfrm>
            <a:off x="3760212" y="2260600"/>
            <a:ext cx="4188975" cy="3949700"/>
          </a:xfrm>
          <a:prstGeom prst="rect">
            <a:avLst/>
          </a:prstGeom>
        </p:spPr>
      </p:pic>
      <p:sp>
        <p:nvSpPr>
          <p:cNvPr id="8" name="Rectangle 7"/>
          <p:cNvSpPr/>
          <p:nvPr/>
        </p:nvSpPr>
        <p:spPr>
          <a:xfrm>
            <a:off x="2108200" y="1354435"/>
            <a:ext cx="8115300" cy="923330"/>
          </a:xfrm>
          <a:prstGeom prst="rect">
            <a:avLst/>
          </a:prstGeom>
        </p:spPr>
        <p:txBody>
          <a:bodyPr wrap="square">
            <a:spAutoFit/>
          </a:bodyPr>
          <a:lstStyle/>
          <a:p>
            <a:pPr>
              <a:lnSpc>
                <a:spcPct val="150000"/>
              </a:lnSpc>
            </a:pPr>
            <a:r>
              <a:rPr lang="en-US" dirty="0" smtClean="0">
                <a:latin typeface="Times New Roman" pitchFamily="18" charset="0"/>
                <a:cs typeface="Times New Roman" pitchFamily="18" charset="0"/>
              </a:rPr>
              <a:t>The page shown below shows the result for the particular item for which recipe is searched. </a:t>
            </a:r>
            <a:endParaRPr lang="en-US"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058090"/>
          </a:xfrm>
        </p:spPr>
        <p:txBody>
          <a:bodyPr>
            <a:normAutofit/>
          </a:bodyPr>
          <a:lstStyle/>
          <a:p>
            <a:r>
              <a:rPr lang="en-US" sz="2300" b="1" dirty="0" smtClean="0">
                <a:latin typeface="Times New Roman" pitchFamily="18" charset="0"/>
                <a:cs typeface="Times New Roman" pitchFamily="18" charset="0"/>
              </a:rPr>
              <a:t>Particular recipe details</a:t>
            </a:r>
            <a:endParaRPr lang="en-US" sz="2300" dirty="0"/>
          </a:p>
        </p:txBody>
      </p:sp>
      <p:sp>
        <p:nvSpPr>
          <p:cNvPr id="3" name="Content Placeholder 2"/>
          <p:cNvSpPr>
            <a:spLocks noGrp="1"/>
          </p:cNvSpPr>
          <p:nvPr>
            <p:ph idx="1"/>
          </p:nvPr>
        </p:nvSpPr>
        <p:spPr>
          <a:xfrm>
            <a:off x="838200" y="770709"/>
            <a:ext cx="10709366" cy="5782491"/>
          </a:xfrm>
        </p:spPr>
        <p:txBody>
          <a:bodyPr>
            <a:normAutofit/>
          </a:bodyPr>
          <a:lstStyle/>
          <a:p>
            <a:pPr>
              <a:lnSpc>
                <a:spcPct val="100000"/>
              </a:lnSpc>
            </a:pPr>
            <a:r>
              <a:rPr lang="en-US" sz="1800" dirty="0" smtClean="0">
                <a:cs typeface="Times New Roman" pitchFamily="18" charset="0"/>
              </a:rPr>
              <a:t>The ingredients used for the dish will be displayed when the view recipe button is clicked.</a:t>
            </a:r>
          </a:p>
          <a:p>
            <a:pPr>
              <a:lnSpc>
                <a:spcPct val="100000"/>
              </a:lnSpc>
              <a:buNone/>
            </a:pPr>
            <a:endParaRPr lang="en-US" sz="1800" b="1" dirty="0" smtClean="0">
              <a:latin typeface="Times New Roman" pitchFamily="18" charset="0"/>
              <a:cs typeface="Times New Roman" pitchFamily="18" charset="0"/>
            </a:endParaRPr>
          </a:p>
          <a:p>
            <a:pPr>
              <a:lnSpc>
                <a:spcPct val="100000"/>
              </a:lnSpc>
              <a:buNone/>
            </a:pPr>
            <a:endParaRPr lang="en-US" sz="1800" dirty="0" smtClean="0">
              <a:cs typeface="Times New Roman" pitchFamily="18" charset="0"/>
            </a:endParaRPr>
          </a:p>
          <a:p>
            <a:pPr>
              <a:lnSpc>
                <a:spcPct val="150000"/>
              </a:lnSpc>
            </a:pPr>
            <a:endParaRPr lang="en-US" sz="20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smtClean="0"/>
              <a:t>Dept. of CSE,RNSIT</a:t>
            </a:r>
            <a:endParaRPr lang="en-IN" smtClean="0"/>
          </a:p>
          <a:p>
            <a:endParaRPr lang="en-US" dirty="0"/>
          </a:p>
        </p:txBody>
      </p:sp>
      <p:sp>
        <p:nvSpPr>
          <p:cNvPr id="5" name="Footer Placeholder 4"/>
          <p:cNvSpPr>
            <a:spLocks noGrp="1"/>
          </p:cNvSpPr>
          <p:nvPr>
            <p:ph type="ftr" sz="quarter" idx="11"/>
          </p:nvPr>
        </p:nvSpPr>
        <p:spPr/>
        <p:txBody>
          <a:bodyPr/>
          <a:lstStyle/>
          <a:p>
            <a:r>
              <a:rPr lang="en-IN" smtClean="0"/>
              <a:t>2018 - 19</a:t>
            </a:r>
            <a:endParaRPr lang="en-IN"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18</a:t>
            </a:fld>
            <a:endParaRPr lang="en-US" dirty="0"/>
          </a:p>
        </p:txBody>
      </p:sp>
      <p:pic>
        <p:nvPicPr>
          <p:cNvPr id="8" name="Picture 7" descr="ab.PNG"/>
          <p:cNvPicPr>
            <a:picLocks noChangeAspect="1"/>
          </p:cNvPicPr>
          <p:nvPr/>
        </p:nvPicPr>
        <p:blipFill>
          <a:blip r:embed="rId2"/>
          <a:stretch>
            <a:fillRect/>
          </a:stretch>
        </p:blipFill>
        <p:spPr>
          <a:xfrm>
            <a:off x="3873500" y="1193800"/>
            <a:ext cx="5105400" cy="4880719"/>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b="1" dirty="0">
                <a:solidFill>
                  <a:srgbClr val="C00000"/>
                </a:solidFill>
                <a:latin typeface="Times New Roman" pitchFamily="18" charset="0"/>
                <a:cs typeface="Times New Roman" pitchFamily="18" charset="0"/>
              </a:rPr>
              <a:t>CONCLUSION AND FUTURE WORK</a:t>
            </a:r>
          </a:p>
        </p:txBody>
      </p:sp>
      <p:sp>
        <p:nvSpPr>
          <p:cNvPr id="3" name="Content Placeholder 2"/>
          <p:cNvSpPr>
            <a:spLocks noGrp="1"/>
          </p:cNvSpPr>
          <p:nvPr>
            <p:ph idx="1"/>
          </p:nvPr>
        </p:nvSpPr>
        <p:spPr>
          <a:xfrm>
            <a:off x="1429555" y="1600200"/>
            <a:ext cx="9749307" cy="3886200"/>
          </a:xfrm>
        </p:spPr>
        <p:txBody>
          <a:bodyPr>
            <a:normAutofit/>
          </a:bodyPr>
          <a:lstStyle/>
          <a:p>
            <a:pPr>
              <a:lnSpc>
                <a:spcPct val="100000"/>
              </a:lnSpc>
            </a:pPr>
            <a:r>
              <a:rPr lang="en-US" sz="1800" dirty="0" smtClean="0">
                <a:cs typeface="Times New Roman" pitchFamily="18" charset="0"/>
              </a:rPr>
              <a:t>The </a:t>
            </a:r>
            <a:r>
              <a:rPr lang="en-US" sz="1800" dirty="0" smtClean="0">
                <a:cs typeface="Times New Roman" pitchFamily="18" charset="0"/>
              </a:rPr>
              <a:t>web Application is helpful to the user where it gives the user </a:t>
            </a:r>
            <a:r>
              <a:rPr lang="en-US" sz="1800" dirty="0" smtClean="0">
                <a:cs typeface="Times New Roman" pitchFamily="18" charset="0"/>
              </a:rPr>
              <a:t>list of</a:t>
            </a:r>
            <a:r>
              <a:rPr lang="en-US" sz="1800" dirty="0" smtClean="0">
                <a:cs typeface="Times New Roman" pitchFamily="18" charset="0"/>
              </a:rPr>
              <a:t> </a:t>
            </a:r>
            <a:r>
              <a:rPr lang="en-US" sz="1800" dirty="0" smtClean="0">
                <a:cs typeface="Times New Roman" pitchFamily="18" charset="0"/>
              </a:rPr>
              <a:t>recipes for the items searched.</a:t>
            </a:r>
          </a:p>
          <a:p>
            <a:pPr>
              <a:lnSpc>
                <a:spcPct val="100000"/>
              </a:lnSpc>
            </a:pPr>
            <a:r>
              <a:rPr lang="en-US" sz="1800" dirty="0" smtClean="0">
                <a:cs typeface="Times New Roman" pitchFamily="18" charset="0"/>
              </a:rPr>
              <a:t> The food listing web application can be further enhanced by adding the videos that describe the procedures.</a:t>
            </a:r>
          </a:p>
          <a:p>
            <a:pPr>
              <a:lnSpc>
                <a:spcPct val="100000"/>
              </a:lnSpc>
            </a:pPr>
            <a:r>
              <a:rPr lang="en-US" sz="1800" dirty="0" smtClean="0">
                <a:cs typeface="Times New Roman" pitchFamily="18" charset="0"/>
              </a:rPr>
              <a:t>It can also be connected with an online food ordering system and help the customers to view the details of the food item that they are going to order.</a:t>
            </a:r>
          </a:p>
          <a:p>
            <a:pPr>
              <a:lnSpc>
                <a:spcPct val="100000"/>
              </a:lnSpc>
            </a:pPr>
            <a:r>
              <a:rPr lang="en-US" sz="1800" dirty="0" smtClean="0">
                <a:cs typeface="Times New Roman" pitchFamily="18" charset="0"/>
              </a:rPr>
              <a:t>The provisions can be made which allows the users to enter their own recipes and also to write their comments and provide ratings to the recipes.</a:t>
            </a:r>
          </a:p>
          <a:p>
            <a:pPr>
              <a:lnSpc>
                <a:spcPct val="100000"/>
              </a:lnSpc>
            </a:pPr>
            <a:r>
              <a:rPr lang="en-US" sz="1800" dirty="0" smtClean="0">
                <a:cs typeface="Times New Roman" pitchFamily="18" charset="0"/>
              </a:rPr>
              <a:t>It can also be converted to a mobile application.</a:t>
            </a:r>
          </a:p>
          <a:p>
            <a:pPr lvl="1">
              <a:buNone/>
            </a:pPr>
            <a:endParaRPr lang="en-US"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r>
              <a:rPr lang="en-US" smtClean="0"/>
              <a:t>Dept. of CSE,RNSIT</a:t>
            </a:r>
            <a:endParaRPr lang="en-IN" dirty="0"/>
          </a:p>
        </p:txBody>
      </p:sp>
      <p:sp>
        <p:nvSpPr>
          <p:cNvPr id="5" name="Footer Placeholder 4"/>
          <p:cNvSpPr>
            <a:spLocks noGrp="1"/>
          </p:cNvSpPr>
          <p:nvPr>
            <p:ph type="ftr" sz="quarter" idx="11"/>
          </p:nvPr>
        </p:nvSpPr>
        <p:spPr/>
        <p:txBody>
          <a:bodyPr/>
          <a:lstStyle/>
          <a:p>
            <a:r>
              <a:rPr lang="en-IN" smtClean="0"/>
              <a:t>2018 - 19</a:t>
            </a:r>
            <a:endParaRPr lang="en-IN" dirty="0"/>
          </a:p>
        </p:txBody>
      </p:sp>
      <p:sp>
        <p:nvSpPr>
          <p:cNvPr id="7" name="Slide Number Placeholder 6"/>
          <p:cNvSpPr>
            <a:spLocks noGrp="1"/>
          </p:cNvSpPr>
          <p:nvPr>
            <p:ph type="sldNum" sz="quarter" idx="12"/>
          </p:nvPr>
        </p:nvSpPr>
        <p:spPr/>
        <p:txBody>
          <a:bodyPr/>
          <a:lstStyle/>
          <a:p>
            <a:fld id="{8D76E3B0-E7CB-4A4B-BFAB-903D23419947}" type="slidenum">
              <a:rPr lang="en-IN" smtClean="0"/>
              <a:pPr/>
              <a:t>19</a:t>
            </a:fld>
            <a:endParaRPr lang="en-IN"/>
          </a:p>
        </p:txBody>
      </p:sp>
    </p:spTree>
    <p:extLst>
      <p:ext uri="{BB962C8B-B14F-4D97-AF65-F5344CB8AC3E}">
        <p14:creationId xmlns="" xmlns:p14="http://schemas.microsoft.com/office/powerpoint/2010/main" val="14181138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28604"/>
            <a:ext cx="8229600" cy="989034"/>
          </a:xfrm>
        </p:spPr>
        <p:txBody>
          <a:bodyPr>
            <a:normAutofit/>
          </a:bodyPr>
          <a:lstStyle/>
          <a:p>
            <a:pPr algn="ctr"/>
            <a:r>
              <a:rPr lang="en-US" sz="3200" b="1" dirty="0">
                <a:solidFill>
                  <a:srgbClr val="C00000"/>
                </a:solidFill>
                <a:latin typeface="Times New Roman" pitchFamily="18" charset="0"/>
                <a:cs typeface="Times New Roman" pitchFamily="18" charset="0"/>
              </a:rPr>
              <a:t>CONTENTS</a:t>
            </a:r>
          </a:p>
        </p:txBody>
      </p:sp>
      <p:sp>
        <p:nvSpPr>
          <p:cNvPr id="3" name="Content Placeholder 2"/>
          <p:cNvSpPr>
            <a:spLocks noGrp="1"/>
          </p:cNvSpPr>
          <p:nvPr>
            <p:ph idx="1"/>
          </p:nvPr>
        </p:nvSpPr>
        <p:spPr>
          <a:xfrm>
            <a:off x="1403796" y="1417638"/>
            <a:ext cx="9950003" cy="4351338"/>
          </a:xfrm>
        </p:spPr>
        <p:txBody>
          <a:bodyPr numCol="2">
            <a:normAutofit fontScale="92500" lnSpcReduction="10000"/>
          </a:bodyPr>
          <a:lstStyle/>
          <a:p>
            <a:pPr marL="457200" indent="-457200">
              <a:buFont typeface="+mj-lt"/>
              <a:buAutoNum type="arabicPeriod"/>
            </a:pPr>
            <a:r>
              <a:rPr lang="en-US" sz="2100" dirty="0" smtClean="0">
                <a:latin typeface="Times New Roman" panose="02020603050405020304" pitchFamily="18" charset="0"/>
                <a:cs typeface="Times New Roman" pitchFamily="18" charset="0"/>
              </a:rPr>
              <a:t>INTRODUCTION</a:t>
            </a:r>
          </a:p>
          <a:p>
            <a:pPr lvl="1"/>
            <a:r>
              <a:rPr lang="en-US" sz="1900" dirty="0" smtClean="0">
                <a:latin typeface="Times New Roman" pitchFamily="18" charset="0"/>
                <a:cs typeface="Times New Roman" pitchFamily="18" charset="0"/>
              </a:rPr>
              <a:t>Company Profile</a:t>
            </a:r>
          </a:p>
          <a:p>
            <a:pPr lvl="1"/>
            <a:r>
              <a:rPr lang="en-US" sz="1900" dirty="0" smtClean="0">
                <a:latin typeface="Times New Roman" pitchFamily="18" charset="0"/>
                <a:cs typeface="Times New Roman" pitchFamily="18" charset="0"/>
              </a:rPr>
              <a:t>Domain/ Technology </a:t>
            </a:r>
          </a:p>
          <a:p>
            <a:pPr lvl="1"/>
            <a:r>
              <a:rPr lang="en-US" sz="1900" dirty="0" smtClean="0">
                <a:latin typeface="Times New Roman" pitchFamily="18" charset="0"/>
                <a:cs typeface="Times New Roman" pitchFamily="18" charset="0"/>
              </a:rPr>
              <a:t>Problem Statement</a:t>
            </a:r>
          </a:p>
          <a:p>
            <a:pPr lvl="1"/>
            <a:r>
              <a:rPr lang="en-US" sz="1900" dirty="0" smtClean="0">
                <a:latin typeface="Times New Roman" pitchFamily="18" charset="0"/>
                <a:cs typeface="Times New Roman" pitchFamily="18" charset="0"/>
              </a:rPr>
              <a:t>Existing System/Solution and their Limitations</a:t>
            </a:r>
          </a:p>
          <a:p>
            <a:pPr lvl="1"/>
            <a:r>
              <a:rPr lang="en-US" sz="1900" dirty="0" smtClean="0">
                <a:latin typeface="Times New Roman" pitchFamily="18" charset="0"/>
                <a:cs typeface="Times New Roman" pitchFamily="18" charset="0"/>
              </a:rPr>
              <a:t>Proposed Solution</a:t>
            </a:r>
          </a:p>
          <a:p>
            <a:pPr marL="457200" indent="-457200">
              <a:buFont typeface="+mj-lt"/>
              <a:buAutoNum type="arabicPeriod"/>
            </a:pPr>
            <a:r>
              <a:rPr lang="en-US" sz="2100" dirty="0" smtClean="0">
                <a:latin typeface="Times New Roman" pitchFamily="18" charset="0"/>
                <a:cs typeface="Times New Roman" pitchFamily="18" charset="0"/>
              </a:rPr>
              <a:t>REQUIREMENTS</a:t>
            </a:r>
          </a:p>
          <a:p>
            <a:pPr lvl="1"/>
            <a:r>
              <a:rPr lang="en-US" sz="1900" dirty="0" smtClean="0">
                <a:latin typeface="Times New Roman" pitchFamily="18" charset="0"/>
                <a:cs typeface="Times New Roman" pitchFamily="18" charset="0"/>
              </a:rPr>
              <a:t>Functional Requirements (FR) </a:t>
            </a:r>
          </a:p>
          <a:p>
            <a:pPr lvl="1"/>
            <a:r>
              <a:rPr lang="en-US" sz="1900" dirty="0" smtClean="0">
                <a:latin typeface="Times New Roman" pitchFamily="18" charset="0"/>
                <a:cs typeface="Times New Roman" pitchFamily="18" charset="0"/>
              </a:rPr>
              <a:t>Non-functional Requirements (NFR)</a:t>
            </a:r>
          </a:p>
          <a:p>
            <a:pPr lvl="1"/>
            <a:r>
              <a:rPr lang="en-US" sz="1900" dirty="0" smtClean="0">
                <a:latin typeface="Times New Roman" pitchFamily="18" charset="0"/>
                <a:cs typeface="Times New Roman" pitchFamily="18" charset="0"/>
              </a:rPr>
              <a:t>Specific Hardware &amp; Software Requirements</a:t>
            </a:r>
          </a:p>
          <a:p>
            <a:pPr marL="457200" indent="-457200">
              <a:buFont typeface="+mj-lt"/>
              <a:buAutoNum type="arabicPeriod"/>
            </a:pPr>
            <a:r>
              <a:rPr lang="en-US" sz="2100" dirty="0" smtClean="0">
                <a:latin typeface="Times New Roman" pitchFamily="18" charset="0"/>
                <a:cs typeface="Times New Roman" pitchFamily="18" charset="0"/>
              </a:rPr>
              <a:t>SYSTEM ARCHITECTURE/BLOCK DIAGRAM</a:t>
            </a:r>
          </a:p>
          <a:p>
            <a:pPr lvl="1"/>
            <a:r>
              <a:rPr lang="en-US" sz="1900" dirty="0" smtClean="0">
                <a:latin typeface="Times New Roman" pitchFamily="18" charset="0"/>
                <a:cs typeface="Times New Roman" pitchFamily="18" charset="0"/>
              </a:rPr>
              <a:t>DFD/Sequence diagram/Class diagrams /Flowchart</a:t>
            </a:r>
          </a:p>
          <a:p>
            <a:pPr marL="457200" indent="-457200">
              <a:buFont typeface="+mj-lt"/>
              <a:buAutoNum type="arabicPeriod"/>
            </a:pPr>
            <a:r>
              <a:rPr lang="en-US" sz="2100" dirty="0" smtClean="0">
                <a:latin typeface="Times New Roman" pitchFamily="18" charset="0"/>
                <a:cs typeface="Times New Roman" pitchFamily="18" charset="0"/>
              </a:rPr>
              <a:t>IMPLIMENTATIONS</a:t>
            </a:r>
          </a:p>
          <a:p>
            <a:pPr lvl="1"/>
            <a:r>
              <a:rPr lang="en-US" sz="1900" dirty="0" smtClean="0">
                <a:latin typeface="Times New Roman" pitchFamily="18" charset="0"/>
                <a:cs typeface="Times New Roman" pitchFamily="18" charset="0"/>
              </a:rPr>
              <a:t>Algorithm/Methods/ Pseudo code</a:t>
            </a:r>
          </a:p>
          <a:p>
            <a:pPr lvl="1"/>
            <a:r>
              <a:rPr lang="en-US" sz="1900" dirty="0" smtClean="0">
                <a:latin typeface="Times New Roman" pitchFamily="18" charset="0"/>
                <a:cs typeface="Times New Roman" pitchFamily="18" charset="0"/>
              </a:rPr>
              <a:t>Libraries used / API’S</a:t>
            </a:r>
          </a:p>
          <a:p>
            <a:pPr lvl="1"/>
            <a:r>
              <a:rPr lang="en-US" sz="1900" dirty="0" smtClean="0">
                <a:latin typeface="Times New Roman" pitchFamily="18" charset="0"/>
                <a:cs typeface="Times New Roman" pitchFamily="18" charset="0"/>
              </a:rPr>
              <a:t>Configuration</a:t>
            </a:r>
          </a:p>
          <a:p>
            <a:pPr marL="457200" indent="-457200">
              <a:buFont typeface="+mj-lt"/>
              <a:buAutoNum type="arabicPeriod"/>
            </a:pPr>
            <a:r>
              <a:rPr lang="en-US" sz="2400" dirty="0" smtClean="0">
                <a:latin typeface="Times New Roman" pitchFamily="18" charset="0"/>
                <a:cs typeface="Times New Roman" pitchFamily="18" charset="0"/>
              </a:rPr>
              <a:t>RESULT ANALYSIS</a:t>
            </a:r>
          </a:p>
          <a:p>
            <a:pPr lvl="1"/>
            <a:r>
              <a:rPr lang="en-US" sz="2100" dirty="0" smtClean="0">
                <a:latin typeface="Times New Roman" pitchFamily="18" charset="0"/>
                <a:cs typeface="Times New Roman" pitchFamily="18" charset="0"/>
              </a:rPr>
              <a:t>Unit testing/system testing</a:t>
            </a:r>
          </a:p>
          <a:p>
            <a:pPr lvl="1"/>
            <a:r>
              <a:rPr lang="en-US" sz="2100" dirty="0" smtClean="0">
                <a:latin typeface="Times New Roman" pitchFamily="18" charset="0"/>
                <a:cs typeface="Times New Roman" pitchFamily="18" charset="0"/>
              </a:rPr>
              <a:t>Results</a:t>
            </a:r>
          </a:p>
          <a:p>
            <a:pPr lvl="1"/>
            <a:r>
              <a:rPr lang="en-US" sz="2100" dirty="0" smtClean="0">
                <a:latin typeface="Times New Roman" pitchFamily="18" charset="0"/>
                <a:cs typeface="Times New Roman" pitchFamily="18" charset="0"/>
              </a:rPr>
              <a:t>Graphs</a:t>
            </a:r>
          </a:p>
          <a:p>
            <a:pPr lvl="1"/>
            <a:r>
              <a:rPr lang="en-US" sz="2100" dirty="0" smtClean="0">
                <a:latin typeface="Times New Roman" pitchFamily="18" charset="0"/>
                <a:cs typeface="Times New Roman" pitchFamily="18" charset="0"/>
              </a:rPr>
              <a:t>Snapshots </a:t>
            </a:r>
          </a:p>
          <a:p>
            <a:pPr marL="457200" indent="-457200">
              <a:buFont typeface="+mj-lt"/>
              <a:buAutoNum type="arabicPeriod"/>
            </a:pPr>
            <a:r>
              <a:rPr lang="en-US" sz="2100" dirty="0" smtClean="0">
                <a:latin typeface="Times New Roman" pitchFamily="18" charset="0"/>
                <a:cs typeface="Times New Roman" pitchFamily="18" charset="0"/>
              </a:rPr>
              <a:t>CONCLUSION AND FUTURE WORK</a:t>
            </a:r>
          </a:p>
          <a:p>
            <a:pPr lvl="1"/>
            <a:r>
              <a:rPr lang="en-US" sz="2100" dirty="0" smtClean="0">
                <a:latin typeface="Times New Roman" pitchFamily="18" charset="0"/>
                <a:cs typeface="Times New Roman" pitchFamily="18" charset="0"/>
              </a:rPr>
              <a:t>Conclusion</a:t>
            </a:r>
          </a:p>
          <a:p>
            <a:pPr lvl="1"/>
            <a:r>
              <a:rPr lang="en-US" sz="2100" dirty="0" smtClean="0">
                <a:latin typeface="Times New Roman" pitchFamily="18" charset="0"/>
                <a:cs typeface="Times New Roman" pitchFamily="18" charset="0"/>
              </a:rPr>
              <a:t>Limitations and Future work</a:t>
            </a:r>
          </a:p>
          <a:p>
            <a:pPr marL="457200" indent="-457200">
              <a:buFont typeface="+mj-lt"/>
              <a:buAutoNum type="arabicPeriod"/>
            </a:pPr>
            <a:r>
              <a:rPr lang="en-US" sz="2100" dirty="0" smtClean="0">
                <a:latin typeface="Times New Roman" pitchFamily="18" charset="0"/>
                <a:cs typeface="Times New Roman" pitchFamily="18" charset="0"/>
              </a:rPr>
              <a:t>REFERENCES</a:t>
            </a:r>
            <a:endParaRPr lang="en-US" sz="19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smtClean="0"/>
              <a:t>Dept. of CSE,RNSIT</a:t>
            </a:r>
            <a:endParaRPr lang="en-IN"/>
          </a:p>
        </p:txBody>
      </p:sp>
      <p:sp>
        <p:nvSpPr>
          <p:cNvPr id="5" name="Footer Placeholder 4"/>
          <p:cNvSpPr>
            <a:spLocks noGrp="1"/>
          </p:cNvSpPr>
          <p:nvPr>
            <p:ph type="ftr" sz="quarter" idx="11"/>
          </p:nvPr>
        </p:nvSpPr>
        <p:spPr/>
        <p:txBody>
          <a:bodyPr/>
          <a:lstStyle/>
          <a:p>
            <a:r>
              <a:rPr lang="en-IN" dirty="0" smtClean="0"/>
              <a:t>2019- 20</a:t>
            </a:r>
            <a:endParaRPr lang="en-IN" dirty="0"/>
          </a:p>
        </p:txBody>
      </p:sp>
      <p:sp>
        <p:nvSpPr>
          <p:cNvPr id="6" name="Slide Number Placeholder 5"/>
          <p:cNvSpPr>
            <a:spLocks noGrp="1"/>
          </p:cNvSpPr>
          <p:nvPr>
            <p:ph type="sldNum" sz="quarter" idx="12"/>
          </p:nvPr>
        </p:nvSpPr>
        <p:spPr/>
        <p:txBody>
          <a:bodyPr/>
          <a:lstStyle/>
          <a:p>
            <a:fld id="{8D76E3B0-E7CB-4A4B-BFAB-903D23419947}" type="slidenum">
              <a:rPr lang="en-IN" smtClean="0"/>
              <a:pPr/>
              <a:t>2</a:t>
            </a:fld>
            <a:endParaRPr lang="en-IN" dirty="0"/>
          </a:p>
        </p:txBody>
      </p:sp>
    </p:spTree>
    <p:extLst>
      <p:ext uri="{BB962C8B-B14F-4D97-AF65-F5344CB8AC3E}">
        <p14:creationId xmlns="" xmlns:p14="http://schemas.microsoft.com/office/powerpoint/2010/main" val="3917696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2918"/>
            <a:ext cx="9980054" cy="644550"/>
          </a:xfrm>
        </p:spPr>
        <p:txBody>
          <a:bodyPr>
            <a:noAutofit/>
          </a:bodyPr>
          <a:lstStyle/>
          <a:p>
            <a:pPr algn="ctr"/>
            <a:r>
              <a:rPr lang="en-US" sz="3200" b="1" dirty="0">
                <a:solidFill>
                  <a:srgbClr val="C00000"/>
                </a:solidFill>
                <a:latin typeface="Times New Roman" pitchFamily="18" charset="0"/>
                <a:cs typeface="Times New Roman" pitchFamily="18" charset="0"/>
              </a:rPr>
              <a:t>REFERENCES</a:t>
            </a:r>
            <a:endParaRPr lang="en-IN" sz="32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1981200" y="1500174"/>
            <a:ext cx="8229600" cy="4643470"/>
          </a:xfrm>
        </p:spPr>
        <p:txBody>
          <a:bodyPr>
            <a:normAutofit/>
          </a:bodyPr>
          <a:lstStyle/>
          <a:p>
            <a:pPr marL="0" indent="0">
              <a:buNone/>
            </a:pPr>
            <a:r>
              <a:rPr lang="en-US" sz="2200" b="1" dirty="0">
                <a:solidFill>
                  <a:schemeClr val="tx1">
                    <a:lumMod val="75000"/>
                    <a:lumOff val="25000"/>
                  </a:schemeClr>
                </a:solidFill>
                <a:latin typeface="Times New Roman" pitchFamily="18" charset="0"/>
                <a:cs typeface="Times New Roman" pitchFamily="18" charset="0"/>
              </a:rPr>
              <a:t>[</a:t>
            </a:r>
            <a:r>
              <a:rPr lang="en-US" sz="1800" b="1" dirty="0">
                <a:solidFill>
                  <a:schemeClr val="tx1">
                    <a:lumMod val="75000"/>
                    <a:lumOff val="25000"/>
                  </a:schemeClr>
                </a:solidFill>
                <a:latin typeface="Times New Roman" pitchFamily="18" charset="0"/>
                <a:cs typeface="Times New Roman" pitchFamily="18" charset="0"/>
              </a:rPr>
              <a:t>1</a:t>
            </a:r>
            <a:r>
              <a:rPr lang="en-US" sz="2000" b="1" dirty="0" smtClean="0">
                <a:solidFill>
                  <a:schemeClr val="tx1">
                    <a:lumMod val="75000"/>
                    <a:lumOff val="25000"/>
                  </a:schemeClr>
                </a:solidFill>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b="1" dirty="0" smtClean="0">
                <a:solidFill>
                  <a:schemeClr val="tx1">
                    <a:lumMod val="75000"/>
                    <a:lumOff val="25000"/>
                  </a:schemeClr>
                </a:solidFill>
                <a:latin typeface="Times New Roman" pitchFamily="18" charset="0"/>
                <a:cs typeface="Times New Roman" pitchFamily="18" charset="0"/>
                <a:hlinkClick r:id="rId2"/>
              </a:rPr>
              <a:t>https://www.w3schools.com</a:t>
            </a:r>
            <a:endParaRPr lang="en-US" sz="2000" b="1" dirty="0" smtClean="0">
              <a:solidFill>
                <a:schemeClr val="tx1">
                  <a:lumMod val="75000"/>
                  <a:lumOff val="25000"/>
                </a:schemeClr>
              </a:solidFill>
              <a:latin typeface="Times New Roman" pitchFamily="18" charset="0"/>
              <a:cs typeface="Times New Roman" pitchFamily="18" charset="0"/>
            </a:endParaRPr>
          </a:p>
          <a:p>
            <a:pPr marL="0" indent="0">
              <a:buNone/>
            </a:pPr>
            <a:r>
              <a:rPr lang="en-US" sz="2000" b="1" dirty="0" smtClean="0">
                <a:solidFill>
                  <a:schemeClr val="tx1">
                    <a:lumMod val="75000"/>
                    <a:lumOff val="25000"/>
                  </a:schemeClr>
                </a:solidFill>
                <a:latin typeface="Times New Roman" pitchFamily="18" charset="0"/>
                <a:cs typeface="Times New Roman" pitchFamily="18" charset="0"/>
              </a:rPr>
              <a:t>[2]  </a:t>
            </a:r>
            <a:r>
              <a:rPr lang="en-US" sz="2000" dirty="0" smtClean="0">
                <a:latin typeface="Times New Roman" pitchFamily="18" charset="0"/>
                <a:cs typeface="Times New Roman" pitchFamily="18" charset="0"/>
                <a:hlinkClick r:id="rId3"/>
              </a:rPr>
              <a:t>https</a:t>
            </a:r>
            <a:r>
              <a:rPr lang="en-US" sz="2000" dirty="0">
                <a:latin typeface="Times New Roman" pitchFamily="18" charset="0"/>
                <a:cs typeface="Times New Roman" pitchFamily="18" charset="0"/>
                <a:hlinkClick r:id="rId3"/>
              </a:rPr>
              <a:t>://www.freecodecamp.org</a:t>
            </a:r>
            <a:endParaRPr lang="en-US" sz="2000" dirty="0">
              <a:latin typeface="Times New Roman" pitchFamily="18" charset="0"/>
              <a:cs typeface="Times New Roman" pitchFamily="18" charset="0"/>
            </a:endParaRPr>
          </a:p>
          <a:p>
            <a:pPr marL="0" indent="0">
              <a:buNone/>
            </a:pPr>
            <a:r>
              <a:rPr lang="en-US" sz="2000" b="1" dirty="0" smtClean="0">
                <a:solidFill>
                  <a:schemeClr val="tx1">
                    <a:lumMod val="75000"/>
                    <a:lumOff val="25000"/>
                  </a:schemeClr>
                </a:solidFill>
                <a:latin typeface="Times New Roman" pitchFamily="18" charset="0"/>
                <a:cs typeface="Times New Roman" pitchFamily="18" charset="0"/>
              </a:rPr>
              <a:t>[</a:t>
            </a:r>
            <a:r>
              <a:rPr lang="en-US" sz="2000" b="1" dirty="0">
                <a:solidFill>
                  <a:schemeClr val="tx1">
                    <a:lumMod val="75000"/>
                    <a:lumOff val="25000"/>
                  </a:schemeClr>
                </a:solidFill>
                <a:latin typeface="Times New Roman" pitchFamily="18" charset="0"/>
                <a:cs typeface="Times New Roman" pitchFamily="18" charset="0"/>
              </a:rPr>
              <a:t>3]  </a:t>
            </a:r>
            <a:r>
              <a:rPr lang="en-US" sz="2000" b="1" dirty="0">
                <a:solidFill>
                  <a:schemeClr val="tx1">
                    <a:lumMod val="75000"/>
                    <a:lumOff val="25000"/>
                  </a:schemeClr>
                </a:solidFill>
                <a:latin typeface="Times New Roman" pitchFamily="18" charset="0"/>
                <a:cs typeface="Times New Roman" pitchFamily="18" charset="0"/>
                <a:hlinkClick r:id="rId4"/>
              </a:rPr>
              <a:t>https://www.stackoverflow.com</a:t>
            </a:r>
            <a:endParaRPr lang="en-US" sz="2000" b="1" dirty="0">
              <a:solidFill>
                <a:schemeClr val="tx1">
                  <a:lumMod val="75000"/>
                  <a:lumOff val="25000"/>
                </a:schemeClr>
              </a:solidFill>
              <a:latin typeface="Times New Roman" pitchFamily="18" charset="0"/>
              <a:cs typeface="Times New Roman" pitchFamily="18" charset="0"/>
            </a:endParaRPr>
          </a:p>
          <a:p>
            <a:pPr marL="0" indent="0">
              <a:buNone/>
            </a:pPr>
            <a:r>
              <a:rPr lang="en-US" sz="2000" b="1" dirty="0">
                <a:solidFill>
                  <a:schemeClr val="tx1">
                    <a:lumMod val="75000"/>
                    <a:lumOff val="25000"/>
                  </a:schemeClr>
                </a:solidFill>
                <a:latin typeface="Times New Roman" pitchFamily="18" charset="0"/>
                <a:cs typeface="Times New Roman" pitchFamily="18" charset="0"/>
              </a:rPr>
              <a:t>[4] </a:t>
            </a:r>
            <a:r>
              <a:rPr lang="en-US" sz="2000" b="1" dirty="0" smtClean="0">
                <a:solidFill>
                  <a:schemeClr val="tx1">
                    <a:lumMod val="75000"/>
                    <a:lumOff val="25000"/>
                  </a:schemeClr>
                </a:solidFill>
                <a:latin typeface="Times New Roman" pitchFamily="18" charset="0"/>
                <a:cs typeface="Times New Roman" pitchFamily="18" charset="0"/>
              </a:rPr>
              <a:t> Fundamentals </a:t>
            </a:r>
            <a:r>
              <a:rPr lang="en-US" sz="2000" b="1" dirty="0">
                <a:solidFill>
                  <a:schemeClr val="tx1">
                    <a:lumMod val="75000"/>
                    <a:lumOff val="25000"/>
                  </a:schemeClr>
                </a:solidFill>
                <a:latin typeface="Times New Roman" pitchFamily="18" charset="0"/>
                <a:cs typeface="Times New Roman" pitchFamily="18" charset="0"/>
              </a:rPr>
              <a:t>of web development by Randy </a:t>
            </a:r>
            <a:r>
              <a:rPr lang="en-US" sz="2000" b="1" dirty="0" err="1">
                <a:solidFill>
                  <a:schemeClr val="tx1">
                    <a:lumMod val="75000"/>
                    <a:lumOff val="25000"/>
                  </a:schemeClr>
                </a:solidFill>
                <a:latin typeface="Times New Roman" pitchFamily="18" charset="0"/>
                <a:cs typeface="Times New Roman" pitchFamily="18" charset="0"/>
              </a:rPr>
              <a:t>cannolly</a:t>
            </a:r>
            <a:r>
              <a:rPr lang="en-US" sz="2000" b="1" dirty="0">
                <a:solidFill>
                  <a:schemeClr val="tx1">
                    <a:lumMod val="75000"/>
                    <a:lumOff val="25000"/>
                  </a:schemeClr>
                </a:solidFill>
                <a:latin typeface="Times New Roman" pitchFamily="18" charset="0"/>
                <a:cs typeface="Times New Roman" pitchFamily="18" charset="0"/>
              </a:rPr>
              <a:t>, Ricardo Hoar.</a:t>
            </a:r>
          </a:p>
          <a:p>
            <a:pPr marL="0" indent="0">
              <a:buNone/>
            </a:pPr>
            <a:endParaRPr lang="en-US" sz="2000" b="1" dirty="0">
              <a:solidFill>
                <a:schemeClr val="tx1">
                  <a:lumMod val="75000"/>
                  <a:lumOff val="25000"/>
                </a:schemeClr>
              </a:solidFill>
              <a:latin typeface="Times New Roman" pitchFamily="18" charset="0"/>
              <a:cs typeface="Times New Roman" pitchFamily="18" charset="0"/>
            </a:endParaRPr>
          </a:p>
          <a:p>
            <a:pPr marL="0" indent="0">
              <a:buNone/>
            </a:pPr>
            <a:endParaRPr lang="en-US" sz="2000" b="1" dirty="0">
              <a:solidFill>
                <a:schemeClr val="tx1">
                  <a:lumMod val="75000"/>
                  <a:lumOff val="25000"/>
                </a:schemeClr>
              </a:solidFill>
              <a:latin typeface="Times New Roman" pitchFamily="18" charset="0"/>
              <a:cs typeface="Times New Roman" pitchFamily="18" charset="0"/>
            </a:endParaRPr>
          </a:p>
          <a:p>
            <a:pPr lvl="0" algn="just">
              <a:buNone/>
            </a:pPr>
            <a:endParaRPr lang="en-IN" sz="2000" dirty="0">
              <a:latin typeface="Times New Roman" pitchFamily="18" charset="0"/>
              <a:cs typeface="Times New Roman" pitchFamily="18" charset="0"/>
            </a:endParaRPr>
          </a:p>
          <a:p>
            <a:pPr lvl="0" algn="just">
              <a:buNone/>
            </a:pPr>
            <a:endParaRPr lang="en-IN" sz="2000" dirty="0">
              <a:latin typeface="Times New Roman" pitchFamily="18" charset="0"/>
              <a:cs typeface="Times New Roman" pitchFamily="18" charset="0"/>
            </a:endParaRPr>
          </a:p>
          <a:p>
            <a:pPr lvl="0" algn="just">
              <a:buNone/>
            </a:pPr>
            <a:endParaRPr lang="en-IN" sz="1800" dirty="0">
              <a:latin typeface="Times New Roman" pitchFamily="18" charset="0"/>
              <a:cs typeface="Times New Roman" pitchFamily="18" charset="0"/>
            </a:endParaRPr>
          </a:p>
          <a:p>
            <a:pPr lvl="0" algn="just">
              <a:buNone/>
            </a:pPr>
            <a:endParaRPr lang="en-IN" dirty="0">
              <a:latin typeface="Times New Roman" pitchFamily="18" charset="0"/>
              <a:cs typeface="Times New Roman" pitchFamily="18" charset="0"/>
            </a:endParaRPr>
          </a:p>
        </p:txBody>
      </p:sp>
      <p:sp>
        <p:nvSpPr>
          <p:cNvPr id="6" name="Date Placeholder 5"/>
          <p:cNvSpPr>
            <a:spLocks noGrp="1"/>
          </p:cNvSpPr>
          <p:nvPr>
            <p:ph type="dt" sz="half" idx="10"/>
          </p:nvPr>
        </p:nvSpPr>
        <p:spPr/>
        <p:txBody>
          <a:bodyPr/>
          <a:lstStyle/>
          <a:p>
            <a:r>
              <a:rPr lang="en-US" smtClean="0"/>
              <a:t>Dept. of CSE,RNSIT</a:t>
            </a:r>
            <a:endParaRPr lang="en-IN"/>
          </a:p>
        </p:txBody>
      </p:sp>
      <p:sp>
        <p:nvSpPr>
          <p:cNvPr id="5" name="Footer Placeholder 4"/>
          <p:cNvSpPr>
            <a:spLocks noGrp="1"/>
          </p:cNvSpPr>
          <p:nvPr>
            <p:ph type="ftr" sz="quarter" idx="11"/>
          </p:nvPr>
        </p:nvSpPr>
        <p:spPr/>
        <p:txBody>
          <a:bodyPr/>
          <a:lstStyle/>
          <a:p>
            <a:r>
              <a:rPr lang="en-IN" smtClean="0"/>
              <a:t>2018 - 19</a:t>
            </a:r>
            <a:endParaRPr lang="en-IN" dirty="0"/>
          </a:p>
        </p:txBody>
      </p:sp>
      <p:sp>
        <p:nvSpPr>
          <p:cNvPr id="7" name="Slide Number Placeholder 6"/>
          <p:cNvSpPr>
            <a:spLocks noGrp="1"/>
          </p:cNvSpPr>
          <p:nvPr>
            <p:ph type="sldNum" sz="quarter" idx="12"/>
          </p:nvPr>
        </p:nvSpPr>
        <p:spPr/>
        <p:txBody>
          <a:bodyPr/>
          <a:lstStyle/>
          <a:p>
            <a:fld id="{8D76E3B0-E7CB-4A4B-BFAB-903D23419947}" type="slidenum">
              <a:rPr lang="en-IN" smtClean="0"/>
              <a:pPr/>
              <a:t>20</a:t>
            </a:fld>
            <a:endParaRPr lang="en-IN"/>
          </a:p>
        </p:txBody>
      </p:sp>
    </p:spTree>
    <p:extLst>
      <p:ext uri="{BB962C8B-B14F-4D97-AF65-F5344CB8AC3E}">
        <p14:creationId xmlns="" xmlns:p14="http://schemas.microsoft.com/office/powerpoint/2010/main" val="21414278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solidFill>
                  <a:srgbClr val="C00000"/>
                </a:solidFill>
                <a:latin typeface="Times New Roman" pitchFamily="18" charset="0"/>
                <a:cs typeface="Times New Roman" pitchFamily="18" charset="0"/>
              </a:rPr>
              <a:t>PROJECT SETUP AND DEMONSTRATION</a:t>
            </a:r>
            <a:endParaRPr lang="en-US" sz="3200" dirty="0"/>
          </a:p>
        </p:txBody>
      </p:sp>
      <p:sp>
        <p:nvSpPr>
          <p:cNvPr id="4" name="Date Placeholder 3"/>
          <p:cNvSpPr>
            <a:spLocks noGrp="1"/>
          </p:cNvSpPr>
          <p:nvPr>
            <p:ph type="dt" sz="half" idx="10"/>
          </p:nvPr>
        </p:nvSpPr>
        <p:spPr/>
        <p:txBody>
          <a:bodyPr/>
          <a:lstStyle/>
          <a:p>
            <a:r>
              <a:rPr lang="en-US" smtClean="0"/>
              <a:t>Dept. of CSE,RNSIT</a:t>
            </a:r>
            <a:endParaRPr lang="en-US"/>
          </a:p>
        </p:txBody>
      </p:sp>
      <p:sp>
        <p:nvSpPr>
          <p:cNvPr id="5" name="Footer Placeholder 4"/>
          <p:cNvSpPr>
            <a:spLocks noGrp="1"/>
          </p:cNvSpPr>
          <p:nvPr>
            <p:ph type="ftr" sz="quarter" idx="11"/>
          </p:nvPr>
        </p:nvSpPr>
        <p:spPr/>
        <p:txBody>
          <a:bodyPr/>
          <a:lstStyle/>
          <a:p>
            <a:r>
              <a:rPr lang="en-US" smtClean="0"/>
              <a:t>2018 - 19</a:t>
            </a:r>
            <a:endParaRPr lang="en-US"/>
          </a:p>
        </p:txBody>
      </p:sp>
      <p:sp>
        <p:nvSpPr>
          <p:cNvPr id="6" name="Slide Number Placeholder 5"/>
          <p:cNvSpPr>
            <a:spLocks noGrp="1"/>
          </p:cNvSpPr>
          <p:nvPr>
            <p:ph type="sldNum" sz="quarter" idx="12"/>
          </p:nvPr>
        </p:nvSpPr>
        <p:spPr/>
        <p:txBody>
          <a:bodyPr/>
          <a:lstStyle/>
          <a:p>
            <a:fld id="{4C442D41-FF4A-46A6-A5B6-D9D1BC6ADE1D}" type="slidenum">
              <a:rPr lang="en-US" smtClean="0"/>
              <a:pPr/>
              <a:t>21</a:t>
            </a:fld>
            <a:endParaRPr lang="en-US"/>
          </a:p>
        </p:txBody>
      </p:sp>
      <p:sp>
        <p:nvSpPr>
          <p:cNvPr id="7" name="Rectangle 6"/>
          <p:cNvSpPr/>
          <p:nvPr/>
        </p:nvSpPr>
        <p:spPr>
          <a:xfrm>
            <a:off x="2051595" y="1541418"/>
            <a:ext cx="6975565" cy="584775"/>
          </a:xfrm>
          <a:prstGeom prst="rect">
            <a:avLst/>
          </a:prstGeom>
        </p:spPr>
        <p:txBody>
          <a:bodyPr wrap="square">
            <a:spAutoFit/>
          </a:bodyPr>
          <a:lstStyle/>
          <a:p>
            <a:r>
              <a:rPr lang="en-US" sz="3200" dirty="0" smtClean="0">
                <a:hlinkClick r:id="rId2"/>
              </a:rPr>
              <a:t>https://</a:t>
            </a:r>
            <a:r>
              <a:rPr lang="en-US" sz="3200" dirty="0" smtClean="0">
                <a:hlinkClick r:id="rId2"/>
              </a:rPr>
              <a:t>sprecipe.herokuapp.com</a:t>
            </a:r>
            <a:r>
              <a:rPr lang="en-US" sz="3200" dirty="0" smtClean="0">
                <a:hlinkClick r:id="rId2"/>
              </a:rPr>
              <a:t>/</a:t>
            </a:r>
            <a:endParaRPr lang="en-US" sz="3200" dirty="0"/>
          </a:p>
        </p:txBody>
      </p:sp>
    </p:spTree>
    <p:extLst>
      <p:ext uri="{BB962C8B-B14F-4D97-AF65-F5344CB8AC3E}">
        <p14:creationId xmlns="" xmlns:p14="http://schemas.microsoft.com/office/powerpoint/2010/main" val="37948532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normAutofit/>
          </a:bodyPr>
          <a:lstStyle/>
          <a:p>
            <a:r>
              <a:rPr lang="en-US" sz="5400" dirty="0">
                <a:solidFill>
                  <a:srgbClr val="0070C0"/>
                </a:solidFill>
                <a:latin typeface="Times New Roman" pitchFamily="18" charset="0"/>
                <a:cs typeface="Times New Roman" pitchFamily="18" charset="0"/>
              </a:rPr>
              <a:t>Suggestions….!</a:t>
            </a:r>
          </a:p>
        </p:txBody>
      </p:sp>
      <p:sp>
        <p:nvSpPr>
          <p:cNvPr id="2" name="Date Placeholder 1"/>
          <p:cNvSpPr>
            <a:spLocks noGrp="1"/>
          </p:cNvSpPr>
          <p:nvPr>
            <p:ph type="dt" sz="half" idx="10"/>
          </p:nvPr>
        </p:nvSpPr>
        <p:spPr/>
        <p:txBody>
          <a:bodyPr/>
          <a:lstStyle/>
          <a:p>
            <a:r>
              <a:rPr lang="en-US" smtClean="0"/>
              <a:t>Dept. of CSE,RNSIT</a:t>
            </a:r>
            <a:endParaRPr lang="en-US"/>
          </a:p>
        </p:txBody>
      </p:sp>
      <p:sp>
        <p:nvSpPr>
          <p:cNvPr id="3" name="Footer Placeholder 2"/>
          <p:cNvSpPr>
            <a:spLocks noGrp="1"/>
          </p:cNvSpPr>
          <p:nvPr>
            <p:ph type="ftr" sz="quarter" idx="11"/>
          </p:nvPr>
        </p:nvSpPr>
        <p:spPr/>
        <p:txBody>
          <a:bodyPr/>
          <a:lstStyle/>
          <a:p>
            <a:r>
              <a:rPr lang="en-US" smtClean="0"/>
              <a:t>2018 - 19</a:t>
            </a:r>
            <a:endParaRPr lang="en-US"/>
          </a:p>
        </p:txBody>
      </p:sp>
      <p:sp>
        <p:nvSpPr>
          <p:cNvPr id="4" name="Slide Number Placeholder 3"/>
          <p:cNvSpPr>
            <a:spLocks noGrp="1"/>
          </p:cNvSpPr>
          <p:nvPr>
            <p:ph type="sldNum" sz="quarter" idx="12"/>
          </p:nvPr>
        </p:nvSpPr>
        <p:spPr/>
        <p:txBody>
          <a:bodyPr/>
          <a:lstStyle/>
          <a:p>
            <a:fld id="{4C442D41-FF4A-46A6-A5B6-D9D1BC6ADE1D}" type="slidenum">
              <a:rPr lang="en-US" smtClean="0"/>
              <a:pPr/>
              <a:t>22</a:t>
            </a:fld>
            <a:endParaRPr lang="en-US"/>
          </a:p>
        </p:txBody>
      </p:sp>
    </p:spTree>
    <p:extLst>
      <p:ext uri="{BB962C8B-B14F-4D97-AF65-F5344CB8AC3E}">
        <p14:creationId xmlns="" xmlns:p14="http://schemas.microsoft.com/office/powerpoint/2010/main" val="6650516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785794"/>
            <a:ext cx="8229600" cy="5786478"/>
          </a:xfrm>
        </p:spPr>
        <p:txBody>
          <a:bodyPr>
            <a:normAutofit lnSpcReduction="10000"/>
          </a:bodyPr>
          <a:lstStyle/>
          <a:p>
            <a:endParaRPr lang="en-US" dirty="0" smtClean="0"/>
          </a:p>
          <a:p>
            <a:pPr algn="ctr">
              <a:buNone/>
            </a:pPr>
            <a:endParaRPr lang="en-US" dirty="0" smtClean="0">
              <a:latin typeface="Times New Roman" pitchFamily="18" charset="0"/>
              <a:cs typeface="Times New Roman" pitchFamily="18" charset="0"/>
            </a:endParaRPr>
          </a:p>
          <a:p>
            <a:pPr algn="ctr">
              <a:buNone/>
            </a:pPr>
            <a:endParaRPr lang="en-US" dirty="0" smtClean="0">
              <a:latin typeface="Times New Roman" pitchFamily="18" charset="0"/>
              <a:cs typeface="Times New Roman" pitchFamily="18" charset="0"/>
            </a:endParaRPr>
          </a:p>
          <a:p>
            <a:pPr algn="ctr">
              <a:buNone/>
            </a:pPr>
            <a:endParaRPr lang="en-US" sz="5400" dirty="0">
              <a:latin typeface="Times New Roman" pitchFamily="18" charset="0"/>
              <a:cs typeface="Times New Roman" pitchFamily="18" charset="0"/>
            </a:endParaRPr>
          </a:p>
          <a:p>
            <a:pPr algn="ctr">
              <a:buNone/>
            </a:pPr>
            <a:r>
              <a:rPr lang="en-US" sz="5400" dirty="0" smtClean="0">
                <a:solidFill>
                  <a:srgbClr val="0070C0"/>
                </a:solidFill>
                <a:latin typeface="Times New Roman" pitchFamily="18" charset="0"/>
                <a:cs typeface="Times New Roman" pitchFamily="18" charset="0"/>
              </a:rPr>
              <a:t>Thank You!!!</a:t>
            </a:r>
            <a:endParaRPr lang="en-US" sz="5400" dirty="0">
              <a:solidFill>
                <a:srgbClr val="0070C0"/>
              </a:solidFill>
              <a:latin typeface="Times New Roman" pitchFamily="18" charset="0"/>
              <a:cs typeface="Times New Roman" pitchFamily="18" charset="0"/>
            </a:endParaRPr>
          </a:p>
          <a:p>
            <a:pPr algn="ctr">
              <a:buNone/>
            </a:pPr>
            <a:endParaRPr lang="en-US" dirty="0" smtClean="0">
              <a:latin typeface="Times New Roman" pitchFamily="18" charset="0"/>
              <a:cs typeface="Times New Roman" pitchFamily="18" charset="0"/>
            </a:endParaRPr>
          </a:p>
          <a:p>
            <a:pPr algn="ctr">
              <a:buNone/>
            </a:pPr>
            <a:endParaRPr lang="en-US" dirty="0" smtClean="0">
              <a:latin typeface="Times New Roman" pitchFamily="18" charset="0"/>
              <a:cs typeface="Times New Roman" pitchFamily="18" charset="0"/>
            </a:endParaRPr>
          </a:p>
          <a:p>
            <a:pPr algn="ctr">
              <a:buNone/>
            </a:pPr>
            <a:r>
              <a:rPr lang="en-US" dirty="0" smtClean="0">
                <a:latin typeface="Times New Roman" pitchFamily="18" charset="0"/>
                <a:cs typeface="Times New Roman" pitchFamily="18" charset="0"/>
              </a:rPr>
              <a:t> </a:t>
            </a:r>
            <a:endParaRPr lang="en-US" sz="4400" dirty="0">
              <a:latin typeface="Times New Roman" pitchFamily="18" charset="0"/>
              <a:cs typeface="Times New Roman" pitchFamily="18" charset="0"/>
            </a:endParaRPr>
          </a:p>
          <a:p>
            <a:pPr>
              <a:buNone/>
            </a:pPr>
            <a:endParaRPr lang="en-US" dirty="0" smtClean="0"/>
          </a:p>
          <a:p>
            <a:pPr>
              <a:buNone/>
            </a:pPr>
            <a:r>
              <a:rPr lang="en-US" dirty="0" smtClean="0"/>
              <a:t>			</a:t>
            </a:r>
            <a:endParaRPr lang="en-IN" dirty="0"/>
          </a:p>
        </p:txBody>
      </p:sp>
      <p:sp>
        <p:nvSpPr>
          <p:cNvPr id="4" name="Date Placeholder 3"/>
          <p:cNvSpPr>
            <a:spLocks noGrp="1"/>
          </p:cNvSpPr>
          <p:nvPr>
            <p:ph type="dt" sz="half" idx="10"/>
          </p:nvPr>
        </p:nvSpPr>
        <p:spPr/>
        <p:txBody>
          <a:bodyPr/>
          <a:lstStyle/>
          <a:p>
            <a:r>
              <a:rPr lang="en-US" smtClean="0"/>
              <a:t>Dept. of CSE,RNSIT</a:t>
            </a:r>
            <a:endParaRPr lang="en-IN"/>
          </a:p>
        </p:txBody>
      </p:sp>
      <p:sp>
        <p:nvSpPr>
          <p:cNvPr id="5" name="Footer Placeholder 4"/>
          <p:cNvSpPr>
            <a:spLocks noGrp="1"/>
          </p:cNvSpPr>
          <p:nvPr>
            <p:ph type="ftr" sz="quarter" idx="11"/>
          </p:nvPr>
        </p:nvSpPr>
        <p:spPr/>
        <p:txBody>
          <a:bodyPr/>
          <a:lstStyle/>
          <a:p>
            <a:r>
              <a:rPr lang="en-IN" smtClean="0"/>
              <a:t>2018 - 19</a:t>
            </a:r>
            <a:endParaRPr lang="en-IN" dirty="0"/>
          </a:p>
        </p:txBody>
      </p:sp>
      <p:sp>
        <p:nvSpPr>
          <p:cNvPr id="6" name="Slide Number Placeholder 5"/>
          <p:cNvSpPr>
            <a:spLocks noGrp="1"/>
          </p:cNvSpPr>
          <p:nvPr>
            <p:ph type="sldNum" sz="quarter" idx="12"/>
          </p:nvPr>
        </p:nvSpPr>
        <p:spPr/>
        <p:txBody>
          <a:bodyPr/>
          <a:lstStyle/>
          <a:p>
            <a:fld id="{8D76E3B0-E7CB-4A4B-BFAB-903D23419947}" type="slidenum">
              <a:rPr lang="en-IN" smtClean="0"/>
              <a:pPr/>
              <a:t>23</a:t>
            </a:fld>
            <a:endParaRPr lang="en-IN"/>
          </a:p>
        </p:txBody>
      </p:sp>
    </p:spTree>
    <p:extLst>
      <p:ext uri="{BB962C8B-B14F-4D97-AF65-F5344CB8AC3E}">
        <p14:creationId xmlns="" xmlns:p14="http://schemas.microsoft.com/office/powerpoint/2010/main" val="7963417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4217" y="1937982"/>
            <a:ext cx="10202091" cy="4227686"/>
          </a:xfrm>
        </p:spPr>
        <p:txBody>
          <a:bodyPr>
            <a:normAutofit/>
          </a:bodyPr>
          <a:lstStyle/>
          <a:p>
            <a:pPr algn="just">
              <a:lnSpc>
                <a:spcPct val="120000"/>
              </a:lnSpc>
            </a:pPr>
            <a:r>
              <a:rPr lang="en-US" sz="2200" dirty="0" smtClean="0">
                <a:latin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cs typeface="Times New Roman" panose="02020603050405020304" pitchFamily="18" charset="0"/>
              </a:rPr>
              <a:t>The</a:t>
            </a:r>
            <a:r>
              <a:rPr lang="en-US" sz="22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Valley </a:t>
            </a:r>
            <a:r>
              <a:rPr lang="en-US" sz="2400" dirty="0" err="1" smtClean="0">
                <a:latin typeface="Times New Roman" panose="02020603050405020304" pitchFamily="18" charset="0"/>
                <a:cs typeface="Times New Roman" panose="02020603050405020304" pitchFamily="18" charset="0"/>
              </a:rPr>
              <a:t>Bootcamp</a:t>
            </a:r>
            <a:r>
              <a:rPr lang="en-US" sz="2400" dirty="0" smtClean="0">
                <a:latin typeface="Times New Roman" panose="02020603050405020304" pitchFamily="18" charset="0"/>
                <a:cs typeface="Times New Roman" panose="02020603050405020304" pitchFamily="18" charset="0"/>
              </a:rPr>
              <a:t>" is an intensive coding </a:t>
            </a:r>
            <a:r>
              <a:rPr lang="en-US" sz="2400" dirty="0" err="1" smtClean="0">
                <a:latin typeface="Times New Roman" panose="02020603050405020304" pitchFamily="18" charset="0"/>
                <a:cs typeface="Times New Roman" panose="02020603050405020304" pitchFamily="18" charset="0"/>
              </a:rPr>
              <a:t>bootcamp</a:t>
            </a:r>
            <a:r>
              <a:rPr lang="en-US" sz="2400" dirty="0" smtClean="0">
                <a:latin typeface="Times New Roman" panose="02020603050405020304" pitchFamily="18" charset="0"/>
                <a:cs typeface="Times New Roman" panose="02020603050405020304" pitchFamily="18" charset="0"/>
              </a:rPr>
              <a:t> in Bangalore. They teach </a:t>
            </a:r>
            <a:r>
              <a:rPr lang="en-US"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to code,  to solve problems and become great Engineers.</a:t>
            </a:r>
          </a:p>
          <a:p>
            <a:pPr algn="just">
              <a:lnSpc>
                <a:spcPct val="120000"/>
              </a:lnSpc>
            </a:pPr>
            <a:r>
              <a:rPr lang="en-US" sz="2400" dirty="0" smtClean="0">
                <a:latin typeface="Times New Roman" panose="02020603050405020304" pitchFamily="18" charset="0"/>
                <a:cs typeface="Times New Roman" panose="02020603050405020304" pitchFamily="18" charset="0"/>
              </a:rPr>
              <a:t>The Full Stack Web Development course is aimed at teaching  technologies that are used to build powerful, multi-user web applications. </a:t>
            </a:r>
          </a:p>
          <a:p>
            <a:pPr algn="just">
              <a:lnSpc>
                <a:spcPct val="120000"/>
              </a:lnSpc>
            </a:pPr>
            <a:r>
              <a:rPr lang="en-US" sz="2400" dirty="0" smtClean="0">
                <a:latin typeface="Times New Roman" panose="02020603050405020304" pitchFamily="18" charset="0"/>
                <a:cs typeface="Times New Roman" panose="02020603050405020304" pitchFamily="18" charset="0"/>
              </a:rPr>
              <a:t>The technologies covered </a:t>
            </a:r>
            <a:r>
              <a:rPr lang="en-US" sz="2400" dirty="0" smtClean="0">
                <a:latin typeface="Times New Roman" panose="02020603050405020304" pitchFamily="18" charset="0"/>
                <a:cs typeface="Times New Roman" panose="02020603050405020304" pitchFamily="18" charset="0"/>
              </a:rPr>
              <a:t>are </a:t>
            </a:r>
            <a:r>
              <a:rPr lang="en-US" sz="2400" dirty="0" smtClean="0">
                <a:latin typeface="Times New Roman" panose="02020603050405020304" pitchFamily="18" charset="0"/>
                <a:cs typeface="Times New Roman" panose="02020603050405020304" pitchFamily="18" charset="0"/>
              </a:rPr>
              <a:t>React JS on the front-end and </a:t>
            </a:r>
            <a:r>
              <a:rPr lang="en-US" sz="2400" dirty="0" err="1" smtClean="0">
                <a:latin typeface="Times New Roman" panose="02020603050405020304" pitchFamily="18" charset="0"/>
                <a:cs typeface="Times New Roman" panose="02020603050405020304" pitchFamily="18" charset="0"/>
              </a:rPr>
              <a:t>NodeJS</a:t>
            </a:r>
            <a:r>
              <a:rPr lang="en-US" sz="2400" dirty="0" smtClean="0">
                <a:latin typeface="Times New Roman" panose="02020603050405020304" pitchFamily="18" charset="0"/>
                <a:cs typeface="Times New Roman" panose="02020603050405020304" pitchFamily="18" charset="0"/>
              </a:rPr>
              <a:t> + </a:t>
            </a:r>
            <a:r>
              <a:rPr lang="en-US" sz="2400" dirty="0" err="1" smtClean="0">
                <a:latin typeface="Times New Roman" panose="02020603050405020304" pitchFamily="18" charset="0"/>
                <a:cs typeface="Times New Roman" panose="02020603050405020304" pitchFamily="18" charset="0"/>
              </a:rPr>
              <a:t>MongoDB</a:t>
            </a:r>
            <a:r>
              <a:rPr lang="en-US" sz="2400" dirty="0" smtClean="0">
                <a:latin typeface="Times New Roman" panose="02020603050405020304" pitchFamily="18" charset="0"/>
                <a:cs typeface="Times New Roman" panose="02020603050405020304" pitchFamily="18" charset="0"/>
              </a:rPr>
              <a:t> on the backend. They taught us how a REST API works, how APIs are used all the web today to power multi-platform applications and build a few along the way.</a:t>
            </a:r>
          </a:p>
          <a:p>
            <a:pPr marL="0" indent="0" algn="just">
              <a:lnSpc>
                <a:spcPct val="120000"/>
              </a:lnSpc>
              <a:buNone/>
            </a:pPr>
            <a:endParaRPr lang="en-US" b="1" dirty="0" smtClean="0">
              <a:latin typeface="Times New Roman" pitchFamily="18" charset="0"/>
              <a:cs typeface="Times New Roman" pitchFamily="18" charset="0"/>
            </a:endParaRPr>
          </a:p>
          <a:p>
            <a:pPr lvl="1" algn="just">
              <a:buFont typeface="Wingdings" pitchFamily="2" charset="2"/>
              <a:buChar char="§"/>
            </a:pPr>
            <a:endParaRPr lang="en-US" dirty="0" smtClean="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r>
              <a:rPr lang="en-US" smtClean="0"/>
              <a:t>Dept. of CSE,RNSIT</a:t>
            </a:r>
            <a:endParaRPr lang="en-IN"/>
          </a:p>
        </p:txBody>
      </p:sp>
      <p:sp>
        <p:nvSpPr>
          <p:cNvPr id="6" name="Footer Placeholder 5"/>
          <p:cNvSpPr>
            <a:spLocks noGrp="1"/>
          </p:cNvSpPr>
          <p:nvPr>
            <p:ph type="ftr" sz="quarter" idx="11"/>
          </p:nvPr>
        </p:nvSpPr>
        <p:spPr/>
        <p:txBody>
          <a:bodyPr/>
          <a:lstStyle/>
          <a:p>
            <a:r>
              <a:rPr lang="en-IN" smtClean="0"/>
              <a:t>2018 - 19</a:t>
            </a:r>
            <a:endParaRPr lang="en-IN" dirty="0"/>
          </a:p>
        </p:txBody>
      </p:sp>
      <p:sp>
        <p:nvSpPr>
          <p:cNvPr id="7" name="Slide Number Placeholder 6"/>
          <p:cNvSpPr>
            <a:spLocks noGrp="1"/>
          </p:cNvSpPr>
          <p:nvPr>
            <p:ph type="sldNum" sz="quarter" idx="12"/>
          </p:nvPr>
        </p:nvSpPr>
        <p:spPr/>
        <p:txBody>
          <a:bodyPr/>
          <a:lstStyle/>
          <a:p>
            <a:fld id="{8D76E3B0-E7CB-4A4B-BFAB-903D23419947}" type="slidenum">
              <a:rPr lang="en-IN" smtClean="0"/>
              <a:pPr/>
              <a:t>3</a:t>
            </a:fld>
            <a:endParaRPr lang="en-IN"/>
          </a:p>
        </p:txBody>
      </p:sp>
      <p:pic>
        <p:nvPicPr>
          <p:cNvPr id="8" name="Picture 7" descr="Capture.PNG">
            <a:extLst>
              <a:ext uri="{FF2B5EF4-FFF2-40B4-BE49-F238E27FC236}">
                <a16:creationId xmlns="" xmlns:a16="http://schemas.microsoft.com/office/drawing/2014/main" id="{19F63029-1164-4245-9912-063FE86DF898}"/>
              </a:ext>
            </a:extLst>
          </p:cNvPr>
          <p:cNvPicPr>
            <a:picLocks noChangeAspect="1"/>
          </p:cNvPicPr>
          <p:nvPr/>
        </p:nvPicPr>
        <p:blipFill>
          <a:blip r:embed="rId3"/>
          <a:stretch>
            <a:fillRect/>
          </a:stretch>
        </p:blipFill>
        <p:spPr>
          <a:xfrm>
            <a:off x="4465839" y="352697"/>
            <a:ext cx="3276600" cy="1698171"/>
          </a:xfrm>
          <a:prstGeom prst="rect">
            <a:avLst/>
          </a:prstGeom>
        </p:spPr>
      </p:pic>
    </p:spTree>
    <p:extLst>
      <p:ext uri="{BB962C8B-B14F-4D97-AF65-F5344CB8AC3E}">
        <p14:creationId xmlns="" xmlns:p14="http://schemas.microsoft.com/office/powerpoint/2010/main" val="31238005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01783"/>
            <a:ext cx="10515600" cy="4975180"/>
          </a:xfrm>
        </p:spPr>
        <p:txBody>
          <a:bodyPr>
            <a:noAutofit/>
          </a:bodyPr>
          <a:lstStyle/>
          <a:p>
            <a:pPr algn="just">
              <a:lnSpc>
                <a:spcPct val="150000"/>
              </a:lnSpc>
            </a:pPr>
            <a:r>
              <a:rPr lang="en-US" sz="2400" dirty="0" smtClean="0">
                <a:latin typeface="Times New Roman" pitchFamily="18" charset="0"/>
                <a:cs typeface="Times New Roman" pitchFamily="18" charset="0"/>
              </a:rPr>
              <a:t>Food listing application displays the list of food recipes on the web page, as requested by the user. To display a list of recipes, we require an Application Program Interface (API) which will fetch all the data from a database which is hosted somewhere else</a:t>
            </a:r>
            <a:r>
              <a:rPr lang="en-US" sz="24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algn="just">
              <a:lnSpc>
                <a:spcPct val="150000"/>
              </a:lnSpc>
            </a:pPr>
            <a:r>
              <a:rPr lang="en-US" sz="2400" dirty="0" smtClean="0">
                <a:latin typeface="Times New Roman" pitchFamily="18" charset="0"/>
                <a:cs typeface="Times New Roman" pitchFamily="18" charset="0"/>
              </a:rPr>
              <a:t>The API used in this application is the Food2Fork’s recipe API. Food2Fork offers an API which exposes its powerful recipe discovery functions for the application to use. The API gives access to their ever expanding recipe database, powerful ingredient search function, and social-media based ranking algorithm. Any request will return a maximum of 30 results.</a:t>
            </a:r>
          </a:p>
          <a:p>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smtClean="0"/>
              <a:t>Dept. of CSE,RNSIT</a:t>
            </a:r>
            <a:endParaRPr lang="en-US"/>
          </a:p>
        </p:txBody>
      </p:sp>
      <p:sp>
        <p:nvSpPr>
          <p:cNvPr id="5" name="Footer Placeholder 4"/>
          <p:cNvSpPr>
            <a:spLocks noGrp="1"/>
          </p:cNvSpPr>
          <p:nvPr>
            <p:ph type="ftr" sz="quarter" idx="11"/>
          </p:nvPr>
        </p:nvSpPr>
        <p:spPr/>
        <p:txBody>
          <a:bodyPr/>
          <a:lstStyle/>
          <a:p>
            <a:r>
              <a:rPr lang="en-US" smtClean="0"/>
              <a:t>2018 - 19</a:t>
            </a:r>
            <a:endParaRPr lang="en-US" dirty="0"/>
          </a:p>
        </p:txBody>
      </p:sp>
      <p:sp>
        <p:nvSpPr>
          <p:cNvPr id="6" name="Slide Number Placeholder 5"/>
          <p:cNvSpPr>
            <a:spLocks noGrp="1"/>
          </p:cNvSpPr>
          <p:nvPr>
            <p:ph type="sldNum" sz="quarter" idx="12"/>
          </p:nvPr>
        </p:nvSpPr>
        <p:spPr/>
        <p:txBody>
          <a:bodyPr/>
          <a:lstStyle/>
          <a:p>
            <a:fld id="{4C442D41-FF4A-46A6-A5B6-D9D1BC6ADE1D}" type="slidenum">
              <a:rPr lang="en-US" smtClean="0"/>
              <a:pPr/>
              <a:t>4</a:t>
            </a:fld>
            <a:endParaRPr lang="en-US" dirty="0"/>
          </a:p>
        </p:txBody>
      </p:sp>
      <p:sp>
        <p:nvSpPr>
          <p:cNvPr id="7" name="Title 1"/>
          <p:cNvSpPr>
            <a:spLocks noGrp="1"/>
          </p:cNvSpPr>
          <p:nvPr>
            <p:ph type="title"/>
          </p:nvPr>
        </p:nvSpPr>
        <p:spPr>
          <a:xfrm>
            <a:off x="838200" y="326570"/>
            <a:ext cx="10515600" cy="744584"/>
          </a:xfrm>
        </p:spPr>
        <p:txBody>
          <a:bodyPr>
            <a:noAutofit/>
          </a:bodyPr>
          <a:lstStyle/>
          <a:p>
            <a:pPr algn="ctr"/>
            <a:r>
              <a:rPr lang="en-US" sz="3600" b="1" dirty="0">
                <a:solidFill>
                  <a:srgbClr val="C00000"/>
                </a:solidFill>
                <a:latin typeface="Times New Roman" pitchFamily="18" charset="0"/>
                <a:cs typeface="Times New Roman" pitchFamily="18" charset="0"/>
              </a:rPr>
              <a:t>INTRODUCTION</a:t>
            </a:r>
            <a:endParaRPr lang="en-IN" sz="3600" b="1" dirty="0">
              <a:solidFill>
                <a:srgbClr val="C00000"/>
              </a:solidFill>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C00000"/>
                </a:solidFill>
              </a:rPr>
              <a:t>PROBLEM STATEMENT</a:t>
            </a:r>
            <a:endParaRPr lang="en-US" sz="3600" b="1" dirty="0">
              <a:solidFill>
                <a:srgbClr val="C00000"/>
              </a:solidFill>
            </a:endParaRPr>
          </a:p>
        </p:txBody>
      </p:sp>
      <p:sp>
        <p:nvSpPr>
          <p:cNvPr id="3" name="Content Placeholder 2"/>
          <p:cNvSpPr>
            <a:spLocks noGrp="1"/>
          </p:cNvSpPr>
          <p:nvPr>
            <p:ph idx="1"/>
          </p:nvPr>
        </p:nvSpPr>
        <p:spPr/>
        <p:txBody>
          <a:bodyPr/>
          <a:lstStyle/>
          <a:p>
            <a:r>
              <a:rPr lang="en-US" dirty="0" smtClean="0">
                <a:cs typeface="Times New Roman" pitchFamily="18" charset="0"/>
              </a:rPr>
              <a:t>This system searches for the recipes that are searched by the user either by its name or by the constituent ingredients present in the recipe and returns the list of matches.</a:t>
            </a:r>
          </a:p>
        </p:txBody>
      </p:sp>
      <p:sp>
        <p:nvSpPr>
          <p:cNvPr id="4" name="Date Placeholder 3"/>
          <p:cNvSpPr>
            <a:spLocks noGrp="1"/>
          </p:cNvSpPr>
          <p:nvPr>
            <p:ph type="dt" sz="half" idx="10"/>
          </p:nvPr>
        </p:nvSpPr>
        <p:spPr/>
        <p:txBody>
          <a:bodyPr/>
          <a:lstStyle/>
          <a:p>
            <a:r>
              <a:rPr lang="en-US" smtClean="0"/>
              <a:t>Dept. of CSE,RNSIT</a:t>
            </a:r>
            <a:endParaRPr lang="en-US"/>
          </a:p>
        </p:txBody>
      </p:sp>
      <p:sp>
        <p:nvSpPr>
          <p:cNvPr id="5" name="Footer Placeholder 4"/>
          <p:cNvSpPr>
            <a:spLocks noGrp="1"/>
          </p:cNvSpPr>
          <p:nvPr>
            <p:ph type="ftr" sz="quarter" idx="11"/>
          </p:nvPr>
        </p:nvSpPr>
        <p:spPr/>
        <p:txBody>
          <a:bodyPr/>
          <a:lstStyle/>
          <a:p>
            <a:r>
              <a:rPr lang="en-US" smtClean="0"/>
              <a:t>2018 - 19</a:t>
            </a:r>
            <a:endParaRPr lang="en-US"/>
          </a:p>
        </p:txBody>
      </p:sp>
      <p:sp>
        <p:nvSpPr>
          <p:cNvPr id="6" name="Slide Number Placeholder 5"/>
          <p:cNvSpPr>
            <a:spLocks noGrp="1"/>
          </p:cNvSpPr>
          <p:nvPr>
            <p:ph type="sldNum" sz="quarter" idx="12"/>
          </p:nvPr>
        </p:nvSpPr>
        <p:spPr/>
        <p:txBody>
          <a:bodyPr/>
          <a:lstStyle/>
          <a:p>
            <a:fld id="{4C442D41-FF4A-46A6-A5B6-D9D1BC6ADE1D}"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8722" y="0"/>
            <a:ext cx="8229600" cy="785818"/>
          </a:xfrm>
        </p:spPr>
        <p:txBody>
          <a:bodyPr>
            <a:noAutofit/>
          </a:bodyPr>
          <a:lstStyle/>
          <a:p>
            <a:pPr algn="ctr"/>
            <a:r>
              <a:rPr lang="en-US" sz="3200" dirty="0">
                <a:latin typeface="Times New Roman" pitchFamily="18" charset="0"/>
                <a:cs typeface="Times New Roman" pitchFamily="18" charset="0"/>
              </a:rPr>
              <a:t/>
            </a:r>
            <a:br>
              <a:rPr lang="en-US" sz="3200" dirty="0">
                <a:latin typeface="Times New Roman" pitchFamily="18" charset="0"/>
                <a:cs typeface="Times New Roman" pitchFamily="18" charset="0"/>
              </a:rPr>
            </a:br>
            <a:r>
              <a:rPr lang="en-US" sz="3200" b="1" dirty="0">
                <a:solidFill>
                  <a:srgbClr val="C00000"/>
                </a:solidFill>
                <a:latin typeface="Times New Roman" pitchFamily="18" charset="0"/>
                <a:cs typeface="Times New Roman" pitchFamily="18" charset="0"/>
              </a:rPr>
              <a:t>REQUIREMENTS</a:t>
            </a:r>
            <a:r>
              <a:rPr lang="en-US" sz="3200" b="1" dirty="0">
                <a:latin typeface="Times New Roman" pitchFamily="18" charset="0"/>
                <a:cs typeface="Times New Roman" pitchFamily="18" charset="0"/>
              </a:rPr>
              <a:t/>
            </a:r>
            <a:br>
              <a:rPr lang="en-US" sz="3200" b="1" dirty="0">
                <a:latin typeface="Times New Roman" pitchFamily="18" charset="0"/>
                <a:cs typeface="Times New Roman" pitchFamily="18" charset="0"/>
              </a:rPr>
            </a:br>
            <a:r>
              <a:rPr lang="en-US" sz="3200" b="1" dirty="0">
                <a:solidFill>
                  <a:srgbClr val="C00000"/>
                </a:solidFill>
                <a:latin typeface="Times New Roman" pitchFamily="18" charset="0"/>
                <a:cs typeface="Times New Roman" pitchFamily="18" charset="0"/>
              </a:rPr>
              <a:t> </a:t>
            </a:r>
            <a:endParaRPr lang="en-IN" sz="32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653143" y="940526"/>
            <a:ext cx="10450285" cy="5342708"/>
          </a:xfrm>
        </p:spPr>
        <p:txBody>
          <a:bodyPr>
            <a:normAutofit fontScale="70000" lnSpcReduction="20000"/>
          </a:bodyPr>
          <a:lstStyle/>
          <a:p>
            <a:pPr lvl="1">
              <a:lnSpc>
                <a:spcPct val="120000"/>
              </a:lnSpc>
              <a:buNone/>
            </a:pPr>
            <a:r>
              <a:rPr lang="en-US" sz="2600" b="1" dirty="0">
                <a:latin typeface="Times New Roman" pitchFamily="18" charset="0"/>
                <a:cs typeface="Times New Roman" pitchFamily="18" charset="0"/>
              </a:rPr>
              <a:t>Functional </a:t>
            </a:r>
            <a:r>
              <a:rPr lang="en-US" sz="2600" b="1" dirty="0" smtClean="0">
                <a:latin typeface="Times New Roman" pitchFamily="18" charset="0"/>
                <a:cs typeface="Times New Roman" pitchFamily="18" charset="0"/>
              </a:rPr>
              <a:t>Requirements</a:t>
            </a:r>
          </a:p>
          <a:p>
            <a:pPr lvl="1">
              <a:lnSpc>
                <a:spcPct val="120000"/>
              </a:lnSpc>
            </a:pPr>
            <a:r>
              <a:rPr lang="en-US" sz="2600" b="1" dirty="0" smtClean="0">
                <a:latin typeface="Times New Roman" pitchFamily="18" charset="0"/>
                <a:cs typeface="Times New Roman" pitchFamily="18" charset="0"/>
              </a:rPr>
              <a:t> View Recipe: </a:t>
            </a:r>
            <a:r>
              <a:rPr lang="en-US" sz="2600" dirty="0" smtClean="0">
                <a:latin typeface="Times New Roman" pitchFamily="18" charset="0"/>
                <a:cs typeface="Times New Roman" pitchFamily="18" charset="0"/>
              </a:rPr>
              <a:t>The user shall be able to see the recipes posted by other users. In other                                 words, the user shall be able to access the Recipe Forum.</a:t>
            </a:r>
          </a:p>
          <a:p>
            <a:pPr lvl="1">
              <a:lnSpc>
                <a:spcPct val="120000"/>
              </a:lnSpc>
            </a:pPr>
            <a:r>
              <a:rPr lang="en-US" sz="2600" b="1" dirty="0" smtClean="0">
                <a:latin typeface="Times New Roman" pitchFamily="18" charset="0"/>
                <a:cs typeface="Times New Roman" pitchFamily="18" charset="0"/>
              </a:rPr>
              <a:t>Search for a Recipe:  </a:t>
            </a:r>
            <a:r>
              <a:rPr lang="en-US" sz="2600" dirty="0" smtClean="0">
                <a:latin typeface="Times New Roman" pitchFamily="18" charset="0"/>
                <a:cs typeface="Times New Roman" pitchFamily="18" charset="0"/>
              </a:rPr>
              <a:t>Any user shall able to search for a recipe using the title as a criterion. The search functionality will provide the users with a shortcut to find their targeted recipes if posted earlier.</a:t>
            </a:r>
          </a:p>
          <a:p>
            <a:pPr lvl="1">
              <a:lnSpc>
                <a:spcPct val="120000"/>
              </a:lnSpc>
            </a:pPr>
            <a:r>
              <a:rPr lang="en-US" sz="2600" b="1" dirty="0" smtClean="0">
                <a:latin typeface="Times New Roman" pitchFamily="18" charset="0"/>
                <a:cs typeface="Times New Roman" pitchFamily="18" charset="0"/>
              </a:rPr>
              <a:t>View Ingredients</a:t>
            </a:r>
            <a:r>
              <a:rPr lang="en-US" sz="2600" dirty="0" smtClean="0">
                <a:latin typeface="Times New Roman" pitchFamily="18" charset="0"/>
                <a:cs typeface="Times New Roman" pitchFamily="18" charset="0"/>
              </a:rPr>
              <a:t>: The user of the app shall be able to view ingredients of a certain recipe. </a:t>
            </a:r>
          </a:p>
          <a:p>
            <a:pPr lvl="1">
              <a:lnSpc>
                <a:spcPct val="120000"/>
              </a:lnSpc>
              <a:buNone/>
            </a:pPr>
            <a:endParaRPr lang="en-US" sz="2600" dirty="0">
              <a:latin typeface="Times New Roman" pitchFamily="18" charset="0"/>
              <a:cs typeface="Times New Roman" pitchFamily="18" charset="0"/>
            </a:endParaRPr>
          </a:p>
          <a:p>
            <a:pPr lvl="1">
              <a:lnSpc>
                <a:spcPct val="120000"/>
              </a:lnSpc>
              <a:buNone/>
            </a:pPr>
            <a:r>
              <a:rPr lang="en-US" sz="2600" b="1" dirty="0">
                <a:latin typeface="Times New Roman" pitchFamily="18" charset="0"/>
                <a:cs typeface="Times New Roman" pitchFamily="18" charset="0"/>
              </a:rPr>
              <a:t>Non-functional </a:t>
            </a:r>
            <a:r>
              <a:rPr lang="en-US" sz="2600" b="1" dirty="0" smtClean="0">
                <a:latin typeface="Times New Roman" pitchFamily="18" charset="0"/>
                <a:cs typeface="Times New Roman" pitchFamily="18" charset="0"/>
              </a:rPr>
              <a:t>Requirements</a:t>
            </a:r>
          </a:p>
          <a:p>
            <a:pPr lvl="1">
              <a:lnSpc>
                <a:spcPct val="120000"/>
              </a:lnSpc>
            </a:pPr>
            <a:r>
              <a:rPr lang="en-US" sz="2600" b="1" dirty="0" smtClean="0">
                <a:latin typeface="Times New Roman" pitchFamily="18" charset="0"/>
                <a:cs typeface="Times New Roman" pitchFamily="18" charset="0"/>
              </a:rPr>
              <a:t>Usability Requirements</a:t>
            </a:r>
            <a:r>
              <a:rPr lang="en-US" sz="2600" dirty="0" smtClean="0">
                <a:latin typeface="Times New Roman" pitchFamily="18" charset="0"/>
                <a:cs typeface="Times New Roman" pitchFamily="18" charset="0"/>
              </a:rPr>
              <a:t>: The application shall be easy to use and  i.e. it shall have a user-friendly interface. GUI shall be simple and clear. </a:t>
            </a:r>
          </a:p>
          <a:p>
            <a:pPr lvl="1">
              <a:lnSpc>
                <a:spcPct val="120000"/>
              </a:lnSpc>
            </a:pPr>
            <a:r>
              <a:rPr lang="en-US" sz="2600" b="1" dirty="0" smtClean="0">
                <a:latin typeface="Times New Roman" pitchFamily="18" charset="0"/>
                <a:cs typeface="Times New Roman" pitchFamily="18" charset="0"/>
              </a:rPr>
              <a:t>Performance Requirements</a:t>
            </a:r>
            <a:r>
              <a:rPr lang="en-US" sz="2600" dirty="0" smtClean="0">
                <a:latin typeface="Times New Roman" pitchFamily="18" charset="0"/>
                <a:cs typeface="Times New Roman" pitchFamily="18" charset="0"/>
              </a:rPr>
              <a:t>: The application shall be fast and robust when loading </a:t>
            </a:r>
          </a:p>
          <a:p>
            <a:pPr lvl="1">
              <a:lnSpc>
                <a:spcPct val="120000"/>
              </a:lnSpc>
            </a:pPr>
            <a:r>
              <a:rPr lang="en-US" sz="2600" b="1" dirty="0" smtClean="0">
                <a:latin typeface="Times New Roman" pitchFamily="18" charset="0"/>
                <a:cs typeface="Times New Roman" pitchFamily="18" charset="0"/>
              </a:rPr>
              <a:t>Space Requirements</a:t>
            </a:r>
            <a:r>
              <a:rPr lang="en-US" sz="2600" dirty="0" smtClean="0">
                <a:latin typeface="Times New Roman" pitchFamily="18" charset="0"/>
                <a:cs typeface="Times New Roman" pitchFamily="18" charset="0"/>
              </a:rPr>
              <a:t>: The application shall have enough memory space in order to store high number of data. </a:t>
            </a:r>
          </a:p>
          <a:p>
            <a:pPr lvl="1">
              <a:lnSpc>
                <a:spcPct val="120000"/>
              </a:lnSpc>
            </a:pPr>
            <a:r>
              <a:rPr lang="en-US" sz="2600" b="1" dirty="0" smtClean="0">
                <a:latin typeface="Times New Roman" pitchFamily="18" charset="0"/>
                <a:cs typeface="Times New Roman" pitchFamily="18" charset="0"/>
              </a:rPr>
              <a:t>Reliability Requirements</a:t>
            </a:r>
            <a:r>
              <a:rPr lang="en-US" sz="2600" dirty="0" smtClean="0">
                <a:latin typeface="Times New Roman" pitchFamily="18" charset="0"/>
                <a:cs typeface="Times New Roman" pitchFamily="18" charset="0"/>
              </a:rPr>
              <a:t>: The application shall not produce an incorrect output. </a:t>
            </a:r>
          </a:p>
          <a:p>
            <a:pPr lvl="1">
              <a:lnSpc>
                <a:spcPct val="120000"/>
              </a:lnSpc>
            </a:pPr>
            <a:r>
              <a:rPr lang="en-US" sz="2600" b="1" dirty="0" smtClean="0">
                <a:latin typeface="Times New Roman" pitchFamily="18" charset="0"/>
                <a:cs typeface="Times New Roman" pitchFamily="18" charset="0"/>
              </a:rPr>
              <a:t>Portability Requirements</a:t>
            </a:r>
            <a:r>
              <a:rPr lang="en-US" sz="2600" dirty="0" smtClean="0">
                <a:latin typeface="Times New Roman" pitchFamily="18" charset="0"/>
                <a:cs typeface="Times New Roman" pitchFamily="18" charset="0"/>
              </a:rPr>
              <a:t>: The software shall work in all different platforms.</a:t>
            </a:r>
            <a:endParaRPr lang="en-US" sz="2600" b="1" dirty="0">
              <a:latin typeface="Times New Roman" pitchFamily="18" charset="0"/>
              <a:cs typeface="Times New Roman" pitchFamily="18" charset="0"/>
            </a:endParaRPr>
          </a:p>
          <a:p>
            <a:pPr>
              <a:buNone/>
            </a:pPr>
            <a:endParaRPr lang="en-IN" dirty="0"/>
          </a:p>
        </p:txBody>
      </p:sp>
      <p:sp>
        <p:nvSpPr>
          <p:cNvPr id="6" name="Date Placeholder 5"/>
          <p:cNvSpPr>
            <a:spLocks noGrp="1"/>
          </p:cNvSpPr>
          <p:nvPr>
            <p:ph type="dt" sz="half" idx="10"/>
          </p:nvPr>
        </p:nvSpPr>
        <p:spPr/>
        <p:txBody>
          <a:bodyPr/>
          <a:lstStyle/>
          <a:p>
            <a:r>
              <a:rPr lang="en-US" smtClean="0"/>
              <a:t>Dept. of CSE,RNSIT</a:t>
            </a:r>
            <a:endParaRPr lang="en-IN"/>
          </a:p>
        </p:txBody>
      </p:sp>
      <p:sp>
        <p:nvSpPr>
          <p:cNvPr id="5" name="Footer Placeholder 4"/>
          <p:cNvSpPr>
            <a:spLocks noGrp="1"/>
          </p:cNvSpPr>
          <p:nvPr>
            <p:ph type="ftr" sz="quarter" idx="11"/>
          </p:nvPr>
        </p:nvSpPr>
        <p:spPr/>
        <p:txBody>
          <a:bodyPr/>
          <a:lstStyle/>
          <a:p>
            <a:r>
              <a:rPr lang="en-IN" smtClean="0"/>
              <a:t>2018 - 19</a:t>
            </a:r>
            <a:endParaRPr lang="en-IN" dirty="0"/>
          </a:p>
        </p:txBody>
      </p:sp>
      <p:sp>
        <p:nvSpPr>
          <p:cNvPr id="7" name="Slide Number Placeholder 6"/>
          <p:cNvSpPr>
            <a:spLocks noGrp="1"/>
          </p:cNvSpPr>
          <p:nvPr>
            <p:ph type="sldNum" sz="quarter" idx="12"/>
          </p:nvPr>
        </p:nvSpPr>
        <p:spPr/>
        <p:txBody>
          <a:bodyPr/>
          <a:lstStyle/>
          <a:p>
            <a:fld id="{8D76E3B0-E7CB-4A4B-BFAB-903D23419947}" type="slidenum">
              <a:rPr lang="en-IN" smtClean="0"/>
              <a:pPr/>
              <a:t>6</a:t>
            </a:fld>
            <a:endParaRPr lang="en-IN"/>
          </a:p>
        </p:txBody>
      </p:sp>
    </p:spTree>
    <p:extLst>
      <p:ext uri="{BB962C8B-B14F-4D97-AF65-F5344CB8AC3E}">
        <p14:creationId xmlns="" xmlns:p14="http://schemas.microsoft.com/office/powerpoint/2010/main" val="39559413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0900" y="496390"/>
            <a:ext cx="10515600" cy="5680574"/>
          </a:xfrm>
        </p:spPr>
        <p:txBody>
          <a:bodyPr>
            <a:normAutofit fontScale="25000" lnSpcReduction="20000"/>
          </a:bodyPr>
          <a:lstStyle/>
          <a:p>
            <a:pPr marL="355600" indent="-355600">
              <a:lnSpc>
                <a:spcPct val="150000"/>
              </a:lnSpc>
              <a:buNone/>
            </a:pPr>
            <a:r>
              <a:rPr lang="en-US" sz="8000" b="1" dirty="0" smtClean="0">
                <a:latin typeface="Times New Roman" pitchFamily="18" charset="0"/>
                <a:cs typeface="Times New Roman" pitchFamily="18" charset="0"/>
              </a:rPr>
              <a:t>Software </a:t>
            </a:r>
            <a:r>
              <a:rPr lang="en-US" sz="8000" b="1" dirty="0" smtClean="0">
                <a:latin typeface="Times New Roman" pitchFamily="18" charset="0"/>
                <a:cs typeface="Times New Roman" pitchFamily="18" charset="0"/>
              </a:rPr>
              <a:t>Requirements:</a:t>
            </a:r>
          </a:p>
          <a:p>
            <a:pPr>
              <a:lnSpc>
                <a:spcPct val="150000"/>
              </a:lnSpc>
            </a:pPr>
            <a:r>
              <a:rPr lang="en-US" sz="8000" dirty="0" smtClean="0">
                <a:latin typeface="Times New Roman" pitchFamily="18" charset="0"/>
                <a:cs typeface="Times New Roman" pitchFamily="18" charset="0"/>
              </a:rPr>
              <a:t>Visual Studio Code Editor</a:t>
            </a:r>
          </a:p>
          <a:p>
            <a:pPr>
              <a:lnSpc>
                <a:spcPct val="150000"/>
              </a:lnSpc>
            </a:pPr>
            <a:r>
              <a:rPr lang="en-US" sz="8000" dirty="0" smtClean="0">
                <a:latin typeface="Times New Roman" pitchFamily="18" charset="0"/>
                <a:cs typeface="Times New Roman" pitchFamily="18" charset="0"/>
              </a:rPr>
              <a:t>Browser: </a:t>
            </a:r>
            <a:r>
              <a:rPr lang="en-US" sz="8000" dirty="0" err="1" smtClean="0">
                <a:latin typeface="Times New Roman" pitchFamily="18" charset="0"/>
                <a:cs typeface="Times New Roman" pitchFamily="18" charset="0"/>
              </a:rPr>
              <a:t>Chrome,Firefox</a:t>
            </a:r>
            <a:endParaRPr lang="en-US" sz="8000" dirty="0" smtClean="0">
              <a:latin typeface="Times New Roman" pitchFamily="18" charset="0"/>
              <a:cs typeface="Times New Roman" pitchFamily="18" charset="0"/>
            </a:endParaRPr>
          </a:p>
          <a:p>
            <a:pPr>
              <a:lnSpc>
                <a:spcPct val="150000"/>
              </a:lnSpc>
            </a:pPr>
            <a:r>
              <a:rPr lang="en-US" sz="8000" dirty="0" smtClean="0">
                <a:latin typeface="Times New Roman" pitchFamily="18" charset="0"/>
                <a:cs typeface="Times New Roman" pitchFamily="18" charset="0"/>
              </a:rPr>
              <a:t>NODE JS, REACT JS , EXPRESS API tools must be installed</a:t>
            </a:r>
          </a:p>
          <a:p>
            <a:pPr>
              <a:lnSpc>
                <a:spcPct val="150000"/>
              </a:lnSpc>
            </a:pPr>
            <a:r>
              <a:rPr lang="en-US" sz="8000" dirty="0" smtClean="0">
                <a:latin typeface="Times New Roman" pitchFamily="18" charset="0"/>
                <a:cs typeface="Times New Roman" pitchFamily="18" charset="0"/>
              </a:rPr>
              <a:t>Mongo DB and </a:t>
            </a:r>
            <a:r>
              <a:rPr lang="en-US" sz="8000" dirty="0" err="1" smtClean="0">
                <a:latin typeface="Times New Roman" pitchFamily="18" charset="0"/>
                <a:cs typeface="Times New Roman" pitchFamily="18" charset="0"/>
              </a:rPr>
              <a:t>Heroku</a:t>
            </a:r>
            <a:r>
              <a:rPr lang="en-US" sz="8000" dirty="0" smtClean="0">
                <a:latin typeface="Times New Roman" pitchFamily="18" charset="0"/>
                <a:cs typeface="Times New Roman" pitchFamily="18" charset="0"/>
              </a:rPr>
              <a:t> Online Accounts must be created</a:t>
            </a:r>
          </a:p>
          <a:p>
            <a:pPr marL="355600" indent="-355600">
              <a:lnSpc>
                <a:spcPct val="150000"/>
              </a:lnSpc>
              <a:buNone/>
            </a:pPr>
            <a:r>
              <a:rPr lang="en-US" sz="8000" b="1" dirty="0" smtClean="0">
                <a:latin typeface="Times New Roman" pitchFamily="18" charset="0"/>
                <a:cs typeface="Times New Roman" pitchFamily="18" charset="0"/>
              </a:rPr>
              <a:t>Hardware </a:t>
            </a:r>
            <a:r>
              <a:rPr lang="en-US" sz="8000" b="1" dirty="0" smtClean="0">
                <a:latin typeface="Times New Roman" pitchFamily="18" charset="0"/>
                <a:cs typeface="Times New Roman" pitchFamily="18" charset="0"/>
              </a:rPr>
              <a:t>Requirements:</a:t>
            </a:r>
          </a:p>
          <a:p>
            <a:pPr>
              <a:lnSpc>
                <a:spcPct val="150000"/>
              </a:lnSpc>
            </a:pPr>
            <a:r>
              <a:rPr lang="en-IN" sz="8000" dirty="0" smtClean="0">
                <a:latin typeface="Times New Roman" pitchFamily="18" charset="0"/>
                <a:cs typeface="Times New Roman" pitchFamily="18" charset="0"/>
              </a:rPr>
              <a:t>A minimum of 6GB RAM </a:t>
            </a:r>
            <a:r>
              <a:rPr lang="en-IN" sz="8000" dirty="0" smtClean="0">
                <a:latin typeface="Times New Roman" pitchFamily="18" charset="0"/>
                <a:cs typeface="Times New Roman" pitchFamily="18" charset="0"/>
              </a:rPr>
              <a:t>. </a:t>
            </a:r>
            <a:endParaRPr lang="en-IN" sz="8000" dirty="0" smtClean="0">
              <a:latin typeface="Times New Roman" pitchFamily="18" charset="0"/>
              <a:cs typeface="Times New Roman" pitchFamily="18" charset="0"/>
            </a:endParaRPr>
          </a:p>
          <a:p>
            <a:pPr>
              <a:lnSpc>
                <a:spcPct val="150000"/>
              </a:lnSpc>
            </a:pPr>
            <a:r>
              <a:rPr lang="en-IN" sz="8000" dirty="0" smtClean="0">
                <a:latin typeface="Times New Roman" pitchFamily="18" charset="0"/>
                <a:cs typeface="Times New Roman" pitchFamily="18" charset="0"/>
              </a:rPr>
              <a:t>Minimum of 20 GB available on the hard disk.</a:t>
            </a:r>
          </a:p>
          <a:p>
            <a:pPr>
              <a:lnSpc>
                <a:spcPct val="150000"/>
              </a:lnSpc>
            </a:pPr>
            <a:r>
              <a:rPr lang="en-IN" sz="8000" dirty="0" smtClean="0">
                <a:latin typeface="Times New Roman" pitchFamily="18" charset="0"/>
                <a:cs typeface="Times New Roman" pitchFamily="18" charset="0"/>
              </a:rPr>
              <a:t> Internet connection with speed </a:t>
            </a:r>
            <a:r>
              <a:rPr lang="en-IN" sz="8000" dirty="0" err="1" smtClean="0">
                <a:latin typeface="Times New Roman" pitchFamily="18" charset="0"/>
                <a:cs typeface="Times New Roman" pitchFamily="18" charset="0"/>
              </a:rPr>
              <a:t>atleast</a:t>
            </a:r>
            <a:r>
              <a:rPr lang="en-IN" sz="8000" dirty="0" smtClean="0">
                <a:latin typeface="Times New Roman" pitchFamily="18" charset="0"/>
                <a:cs typeface="Times New Roman" pitchFamily="18" charset="0"/>
              </a:rPr>
              <a:t> 4MBPS.</a:t>
            </a:r>
          </a:p>
          <a:p>
            <a:pPr>
              <a:lnSpc>
                <a:spcPct val="150000"/>
              </a:lnSpc>
            </a:pPr>
            <a:r>
              <a:rPr lang="en-IN" sz="8000" dirty="0" smtClean="0">
                <a:latin typeface="Times New Roman" pitchFamily="18" charset="0"/>
                <a:cs typeface="Times New Roman" pitchFamily="18" charset="0"/>
              </a:rPr>
              <a:t>OS: Windows OS 8 and above or Linux</a:t>
            </a:r>
          </a:p>
          <a:p>
            <a:pPr lvl="1">
              <a:lnSpc>
                <a:spcPct val="150000"/>
              </a:lnSpc>
            </a:pPr>
            <a:endParaRPr lang="en-US" sz="5500" b="1" dirty="0" smtClean="0">
              <a:latin typeface="Times New Roman" pitchFamily="18" charset="0"/>
              <a:cs typeface="Times New Roman" pitchFamily="18" charset="0"/>
            </a:endParaRPr>
          </a:p>
          <a:p>
            <a:pPr algn="just">
              <a:lnSpc>
                <a:spcPct val="150000"/>
              </a:lnSpc>
              <a:spcBef>
                <a:spcPts val="1200"/>
              </a:spcBef>
            </a:pPr>
            <a:r>
              <a:rPr lang="en-US" sz="5500" i="1" dirty="0" smtClean="0">
                <a:latin typeface="Times New Roman" pitchFamily="18" charset="0"/>
                <a:cs typeface="Times New Roman" pitchFamily="18" charset="0"/>
              </a:rPr>
              <a:t>	</a:t>
            </a:r>
            <a:endParaRPr lang="en-IN" sz="5500" dirty="0" smtClean="0">
              <a:latin typeface="Times New Roman" pitchFamily="18" charset="0"/>
              <a:cs typeface="Times New Roman" pitchFamily="18" charset="0"/>
            </a:endParaRPr>
          </a:p>
          <a:p>
            <a:endParaRPr lang="en-US" dirty="0"/>
          </a:p>
        </p:txBody>
      </p:sp>
      <p:sp>
        <p:nvSpPr>
          <p:cNvPr id="4" name="Date Placeholder 3"/>
          <p:cNvSpPr>
            <a:spLocks noGrp="1"/>
          </p:cNvSpPr>
          <p:nvPr>
            <p:ph type="dt" sz="half" idx="10"/>
          </p:nvPr>
        </p:nvSpPr>
        <p:spPr/>
        <p:txBody>
          <a:bodyPr/>
          <a:lstStyle/>
          <a:p>
            <a:r>
              <a:rPr lang="en-US" smtClean="0"/>
              <a:t>Dept. of CSE,RNSIT</a:t>
            </a:r>
            <a:endParaRPr lang="en-US"/>
          </a:p>
        </p:txBody>
      </p:sp>
      <p:sp>
        <p:nvSpPr>
          <p:cNvPr id="5" name="Footer Placeholder 4"/>
          <p:cNvSpPr>
            <a:spLocks noGrp="1"/>
          </p:cNvSpPr>
          <p:nvPr>
            <p:ph type="ftr" sz="quarter" idx="11"/>
          </p:nvPr>
        </p:nvSpPr>
        <p:spPr/>
        <p:txBody>
          <a:bodyPr/>
          <a:lstStyle/>
          <a:p>
            <a:r>
              <a:rPr lang="en-US" smtClean="0"/>
              <a:t>2018 - 19</a:t>
            </a:r>
            <a:endParaRPr lang="en-US"/>
          </a:p>
        </p:txBody>
      </p:sp>
      <p:sp>
        <p:nvSpPr>
          <p:cNvPr id="6" name="Slide Number Placeholder 5"/>
          <p:cNvSpPr>
            <a:spLocks noGrp="1"/>
          </p:cNvSpPr>
          <p:nvPr>
            <p:ph type="sldNum" sz="quarter" idx="12"/>
          </p:nvPr>
        </p:nvSpPr>
        <p:spPr/>
        <p:txBody>
          <a:bodyPr/>
          <a:lstStyle/>
          <a:p>
            <a:fld id="{4C442D41-FF4A-46A6-A5B6-D9D1BC6ADE1D}"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8320" y="0"/>
            <a:ext cx="8229600" cy="1143000"/>
          </a:xfrm>
        </p:spPr>
        <p:txBody>
          <a:bodyPr>
            <a:normAutofit fontScale="90000"/>
          </a:bodyPr>
          <a:lstStyle/>
          <a:p>
            <a:pPr marL="342900" indent="-342900" algn="ctr">
              <a:spcBef>
                <a:spcPct val="20000"/>
              </a:spcBef>
            </a:pPr>
            <a:r>
              <a:rPr lang="en-US" sz="3100" dirty="0">
                <a:solidFill>
                  <a:srgbClr val="C00000"/>
                </a:solidFill>
                <a:latin typeface="Times New Roman" pitchFamily="18" charset="0"/>
                <a:ea typeface="+mn-ea"/>
                <a:cs typeface="Times New Roman" pitchFamily="18" charset="0"/>
              </a:rPr>
              <a:t/>
            </a:r>
            <a:br>
              <a:rPr lang="en-US" sz="3100" dirty="0">
                <a:solidFill>
                  <a:srgbClr val="C00000"/>
                </a:solidFill>
                <a:latin typeface="Times New Roman" pitchFamily="18" charset="0"/>
                <a:ea typeface="+mn-ea"/>
                <a:cs typeface="Times New Roman" pitchFamily="18" charset="0"/>
              </a:rPr>
            </a:br>
            <a:r>
              <a:rPr lang="en-US" sz="3600" b="1" dirty="0">
                <a:solidFill>
                  <a:srgbClr val="C00000"/>
                </a:solidFill>
                <a:latin typeface="Times New Roman" pitchFamily="18" charset="0"/>
                <a:ea typeface="+mn-ea"/>
                <a:cs typeface="Times New Roman" pitchFamily="18" charset="0"/>
              </a:rPr>
              <a:t>SYSTEM </a:t>
            </a:r>
            <a:r>
              <a:rPr lang="en-US" sz="3600" b="1" dirty="0" smtClean="0">
                <a:solidFill>
                  <a:srgbClr val="C00000"/>
                </a:solidFill>
                <a:latin typeface="Times New Roman" pitchFamily="18" charset="0"/>
                <a:ea typeface="+mn-ea"/>
                <a:cs typeface="Times New Roman" pitchFamily="18" charset="0"/>
              </a:rPr>
              <a:t>ARCHITECTURE</a:t>
            </a:r>
            <a:r>
              <a:rPr lang="en-US" sz="2400" dirty="0">
                <a:solidFill>
                  <a:prstClr val="black"/>
                </a:solidFill>
                <a:latin typeface="Times New Roman" pitchFamily="18" charset="0"/>
                <a:ea typeface="+mn-ea"/>
                <a:cs typeface="Times New Roman" pitchFamily="18" charset="0"/>
              </a:rPr>
              <a:t/>
            </a:r>
            <a:br>
              <a:rPr lang="en-US" sz="2400" dirty="0">
                <a:solidFill>
                  <a:prstClr val="black"/>
                </a:solidFill>
                <a:latin typeface="Times New Roman" pitchFamily="18" charset="0"/>
                <a:ea typeface="+mn-ea"/>
                <a:cs typeface="Times New Roman" pitchFamily="18" charset="0"/>
              </a:rPr>
            </a:br>
            <a:endParaRPr lang="en-US" dirty="0"/>
          </a:p>
        </p:txBody>
      </p:sp>
      <p:sp>
        <p:nvSpPr>
          <p:cNvPr id="4" name="Date Placeholder 3"/>
          <p:cNvSpPr>
            <a:spLocks noGrp="1"/>
          </p:cNvSpPr>
          <p:nvPr>
            <p:ph type="dt" sz="half" idx="10"/>
          </p:nvPr>
        </p:nvSpPr>
        <p:spPr/>
        <p:txBody>
          <a:bodyPr/>
          <a:lstStyle/>
          <a:p>
            <a:r>
              <a:rPr lang="en-US" smtClean="0"/>
              <a:t>Dept. of CSE,RNSIT</a:t>
            </a:r>
            <a:endParaRPr lang="en-IN"/>
          </a:p>
        </p:txBody>
      </p:sp>
      <p:sp>
        <p:nvSpPr>
          <p:cNvPr id="5" name="Footer Placeholder 4"/>
          <p:cNvSpPr>
            <a:spLocks noGrp="1"/>
          </p:cNvSpPr>
          <p:nvPr>
            <p:ph type="ftr" sz="quarter" idx="11"/>
          </p:nvPr>
        </p:nvSpPr>
        <p:spPr/>
        <p:txBody>
          <a:bodyPr/>
          <a:lstStyle/>
          <a:p>
            <a:r>
              <a:rPr lang="en-IN" smtClean="0"/>
              <a:t>2018 - 19</a:t>
            </a:r>
            <a:endParaRPr lang="en-IN"/>
          </a:p>
        </p:txBody>
      </p:sp>
      <p:sp>
        <p:nvSpPr>
          <p:cNvPr id="6" name="Slide Number Placeholder 5"/>
          <p:cNvSpPr>
            <a:spLocks noGrp="1"/>
          </p:cNvSpPr>
          <p:nvPr>
            <p:ph type="sldNum" sz="quarter" idx="12"/>
          </p:nvPr>
        </p:nvSpPr>
        <p:spPr/>
        <p:txBody>
          <a:bodyPr/>
          <a:lstStyle/>
          <a:p>
            <a:fld id="{8D76E3B0-E7CB-4A4B-BFAB-903D23419947}" type="slidenum">
              <a:rPr lang="en-IN" smtClean="0"/>
              <a:pPr/>
              <a:t>8</a:t>
            </a:fld>
            <a:endParaRPr lang="en-IN"/>
          </a:p>
        </p:txBody>
      </p:sp>
      <p:pic>
        <p:nvPicPr>
          <p:cNvPr id="9" name="Content Placeholder 8" descr="apis-versus-web-services-1.png"/>
          <p:cNvPicPr>
            <a:picLocks noGrp="1" noChangeAspect="1"/>
          </p:cNvPicPr>
          <p:nvPr>
            <p:ph idx="1"/>
          </p:nvPr>
        </p:nvPicPr>
        <p:blipFill>
          <a:blip r:embed="rId2"/>
          <a:srcRect r="40413"/>
          <a:stretch>
            <a:fillRect/>
          </a:stretch>
        </p:blipFill>
        <p:spPr>
          <a:xfrm>
            <a:off x="4143102" y="1053578"/>
            <a:ext cx="4151812" cy="3919283"/>
          </a:xfrm>
        </p:spPr>
      </p:pic>
      <p:sp>
        <p:nvSpPr>
          <p:cNvPr id="11" name="TextBox 10"/>
          <p:cNvSpPr txBox="1"/>
          <p:nvPr/>
        </p:nvSpPr>
        <p:spPr>
          <a:xfrm>
            <a:off x="1711235" y="5277394"/>
            <a:ext cx="9757954" cy="1261884"/>
          </a:xfrm>
          <a:prstGeom prst="rect">
            <a:avLst/>
          </a:prstGeom>
          <a:noFill/>
        </p:spPr>
        <p:txBody>
          <a:bodyPr wrap="square" rtlCol="0">
            <a:spAutoFit/>
          </a:bodyPr>
          <a:lstStyle/>
          <a:p>
            <a:r>
              <a:rPr lang="en-US" sz="2000" dirty="0" smtClean="0">
                <a:latin typeface="Times New Roman" pitchFamily="18" charset="0"/>
                <a:cs typeface="Times New Roman" pitchFamily="18" charset="0"/>
              </a:rPr>
              <a:t>A system architecture describes the organization of the system in terms of structure and </a:t>
            </a:r>
          </a:p>
          <a:p>
            <a:r>
              <a:rPr lang="en-US" sz="2000" dirty="0" smtClean="0">
                <a:latin typeface="Times New Roman" pitchFamily="18" charset="0"/>
                <a:cs typeface="Times New Roman" pitchFamily="18" charset="0"/>
              </a:rPr>
              <a:t>behaviors by representing the different components and the relationship between them. </a:t>
            </a:r>
          </a:p>
          <a:p>
            <a:r>
              <a:rPr lang="en-US" dirty="0" smtClean="0"/>
              <a:t/>
            </a:r>
            <a:br>
              <a:rPr lang="en-US" dirty="0" smtClean="0"/>
            </a:br>
            <a:endParaRPr lang="en-US" dirty="0"/>
          </a:p>
        </p:txBody>
      </p:sp>
    </p:spTree>
    <p:extLst>
      <p:ext uri="{BB962C8B-B14F-4D97-AF65-F5344CB8AC3E}">
        <p14:creationId xmlns="" xmlns:p14="http://schemas.microsoft.com/office/powerpoint/2010/main" val="14775642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solidFill>
                  <a:srgbClr val="C00000"/>
                </a:solidFill>
                <a:latin typeface="Times New Roman" pitchFamily="18" charset="0"/>
                <a:cs typeface="Times New Roman" pitchFamily="18" charset="0"/>
              </a:rPr>
              <a:t>FLOW DIAGRAM</a:t>
            </a:r>
            <a:endParaRPr lang="en-US" sz="3200" dirty="0">
              <a:solidFill>
                <a:srgbClr val="C00000"/>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smtClean="0"/>
              <a:t>Dept. of CSE,RNSIT</a:t>
            </a:r>
            <a:endParaRPr lang="en-US"/>
          </a:p>
        </p:txBody>
      </p:sp>
      <p:sp>
        <p:nvSpPr>
          <p:cNvPr id="5" name="Footer Placeholder 4"/>
          <p:cNvSpPr>
            <a:spLocks noGrp="1"/>
          </p:cNvSpPr>
          <p:nvPr>
            <p:ph type="ftr" sz="quarter" idx="11"/>
          </p:nvPr>
        </p:nvSpPr>
        <p:spPr/>
        <p:txBody>
          <a:bodyPr/>
          <a:lstStyle/>
          <a:p>
            <a:r>
              <a:rPr lang="en-US" smtClean="0"/>
              <a:t>2018 - 19</a:t>
            </a:r>
            <a:endParaRPr lang="en-US"/>
          </a:p>
        </p:txBody>
      </p:sp>
      <p:sp>
        <p:nvSpPr>
          <p:cNvPr id="6" name="Slide Number Placeholder 5"/>
          <p:cNvSpPr>
            <a:spLocks noGrp="1"/>
          </p:cNvSpPr>
          <p:nvPr>
            <p:ph type="sldNum" sz="quarter" idx="12"/>
          </p:nvPr>
        </p:nvSpPr>
        <p:spPr/>
        <p:txBody>
          <a:bodyPr/>
          <a:lstStyle/>
          <a:p>
            <a:fld id="{4C442D41-FF4A-46A6-A5B6-D9D1BC6ADE1D}" type="slidenum">
              <a:rPr lang="en-US" smtClean="0"/>
              <a:pPr/>
              <a:t>9</a:t>
            </a:fld>
            <a:endParaRPr lang="en-US"/>
          </a:p>
        </p:txBody>
      </p:sp>
      <p:pic>
        <p:nvPicPr>
          <p:cNvPr id="15362" name="Picture 2"/>
          <p:cNvPicPr>
            <a:picLocks noGrp="1" noChangeAspect="1" noChangeArrowheads="1"/>
          </p:cNvPicPr>
          <p:nvPr>
            <p:ph idx="1"/>
          </p:nvPr>
        </p:nvPicPr>
        <p:blipFill>
          <a:blip r:embed="rId2"/>
          <a:srcRect/>
          <a:stretch>
            <a:fillRect/>
          </a:stretch>
        </p:blipFill>
        <p:spPr bwMode="auto">
          <a:xfrm>
            <a:off x="2975428" y="1654627"/>
            <a:ext cx="6633029" cy="4604771"/>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334</TotalTime>
  <Words>1174</Words>
  <Application>Microsoft Office PowerPoint</Application>
  <PresentationFormat>Custom</PresentationFormat>
  <Paragraphs>203</Paragraphs>
  <Slides>23</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5" baseType="lpstr">
      <vt:lpstr>Office Theme</vt:lpstr>
      <vt:lpstr>Picture</vt:lpstr>
      <vt:lpstr>Internship / Professional Practice Presentation on  “Recipe App”</vt:lpstr>
      <vt:lpstr>CONTENTS</vt:lpstr>
      <vt:lpstr>Slide 3</vt:lpstr>
      <vt:lpstr>INTRODUCTION</vt:lpstr>
      <vt:lpstr>PROBLEM STATEMENT</vt:lpstr>
      <vt:lpstr> REQUIREMENTS  </vt:lpstr>
      <vt:lpstr>Slide 7</vt:lpstr>
      <vt:lpstr> SYSTEM ARCHITECTURE </vt:lpstr>
      <vt:lpstr>FLOW DIAGRAM</vt:lpstr>
      <vt:lpstr> IMPLEMENTATION </vt:lpstr>
      <vt:lpstr>Slide 11</vt:lpstr>
      <vt:lpstr>Searching  </vt:lpstr>
      <vt:lpstr>Display</vt:lpstr>
      <vt:lpstr>Rendering </vt:lpstr>
      <vt:lpstr>RESULT ANALYSIS</vt:lpstr>
      <vt:lpstr>Search</vt:lpstr>
      <vt:lpstr>Result of a search</vt:lpstr>
      <vt:lpstr>Particular recipe details</vt:lpstr>
      <vt:lpstr>CONCLUSION AND FUTURE WORK</vt:lpstr>
      <vt:lpstr>REFERENCES</vt:lpstr>
      <vt:lpstr>PROJECT SETUP AND DEMONSTRATION</vt:lpstr>
      <vt:lpstr>Suggestions….!</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Screening Presentation on  “-----------------------------Title------------------------------”</dc:title>
  <dc:creator>Prof. Devaraju B M</dc:creator>
  <cp:lastModifiedBy>user</cp:lastModifiedBy>
  <cp:revision>50</cp:revision>
  <dcterms:created xsi:type="dcterms:W3CDTF">2018-09-27T13:10:55Z</dcterms:created>
  <dcterms:modified xsi:type="dcterms:W3CDTF">2019-11-06T05:42:42Z</dcterms:modified>
</cp:coreProperties>
</file>