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6DFA-DA1B-C5C4-4B70-A71D6835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B3E05-7322-DD1F-45F1-FB3C53A01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3F97F-9420-F4D5-1495-49FE3B8B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0F1-427F-4674-B522-4F36D8B37BBE}" type="datetimeFigureOut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074D-CBE4-1B17-0FA9-66DD1E4E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A2217-3556-C73E-24F7-8D96E767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7263-8E91-45E7-A481-7450DB6A4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1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97B3-F549-627F-8A26-5D69A5E6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C1708-7FC4-F7FA-5EFD-6C6C51437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10388-A876-E37A-3EB7-35946B34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0F1-427F-4674-B522-4F36D8B37BBE}" type="datetimeFigureOut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5C77-149A-A415-A83B-338C1ABC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CF24-4385-7A53-548A-CCB938E6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7263-8E91-45E7-A481-7450DB6A4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76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E82D5-7882-E51F-1360-60F3955CF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76974-D5EB-9BCE-65F3-1FD6C2D21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67BD2-A3D4-121A-BA3B-10134990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0F1-427F-4674-B522-4F36D8B37BBE}" type="datetimeFigureOut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8347-AE45-8618-D939-F39265DE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66F-7F78-2901-EF23-16C299C4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7263-8E91-45E7-A481-7450DB6A4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C3D1-D250-0A12-7EEA-D2C4823B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EBA5-F7F0-886D-14BF-F035B1E0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8CFD-5BDD-3019-B1F5-46EAF132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0F1-427F-4674-B522-4F36D8B37BBE}" type="datetimeFigureOut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477D-291E-F71C-D952-81CB52FC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12FA-F721-3B57-83E5-2C77536B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7263-8E91-45E7-A481-7450DB6A4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01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7D10-990B-4368-2B0A-F1CB16B2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CDBF3-716D-2317-F262-27D5F5CB9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0AF2-1B78-76A2-1468-A0F914E5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0F1-427F-4674-B522-4F36D8B37BBE}" type="datetimeFigureOut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5C49-6155-20D6-74DE-106D9274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1CD5-3CAC-DA61-5445-192A4F30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7263-8E91-45E7-A481-7450DB6A4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3C9E-449A-2306-CFE8-822E588D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6899-3C59-E366-98D1-57B08CB62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2661F-7A91-6B4A-5890-001D01A34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7F5BF-3DB4-FDEC-90CA-A8EAB1E1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0F1-427F-4674-B522-4F36D8B37BBE}" type="datetimeFigureOut">
              <a:rPr lang="en-IN" smtClean="0"/>
              <a:t>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8854-23CF-B1F7-70C7-48AD717F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0F9D-7D48-FA64-18AF-6F9857BE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7263-8E91-45E7-A481-7450DB6A4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8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5E96-D100-6335-F1FF-3CE49D3A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3593B-E25F-5EAD-0A4A-81820CCEB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B1679-FFB3-A816-ED7D-CEB0CFF23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15C9C-2975-52A0-0DCB-F72C1AA6D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7C3A-DC30-4AEA-7044-F95DF9632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B47AD-D3E7-BF98-C6BB-1690C179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0F1-427F-4674-B522-4F36D8B37BBE}" type="datetimeFigureOut">
              <a:rPr lang="en-IN" smtClean="0"/>
              <a:t>12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7BBA9-13DE-B3B7-ED0B-C68B07E2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462CA-8772-CF2F-2D52-2A71EE7F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7263-8E91-45E7-A481-7450DB6A4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6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CE35-0BEC-A610-E6F0-D6F455A4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C3570-6597-71A8-5EC3-4E670D3A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0F1-427F-4674-B522-4F36D8B37BBE}" type="datetimeFigureOut">
              <a:rPr lang="en-IN" smtClean="0"/>
              <a:t>12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B02B1-309F-4EC9-97E8-1F26F5A0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22BF8-5616-FFD4-8E54-DE8FC579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7263-8E91-45E7-A481-7450DB6A4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29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AE5A3-7E76-CB6C-3F20-599B33D1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0F1-427F-4674-B522-4F36D8B37BBE}" type="datetimeFigureOut">
              <a:rPr lang="en-IN" smtClean="0"/>
              <a:t>12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A4798-84F8-E1C7-968B-B1D6DD2E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FB185-AE6A-3793-B57D-C1177286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7263-8E91-45E7-A481-7450DB6A4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3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7334-5763-C656-D685-94994C11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C5FC-24DC-AD29-DA86-7D85B4B5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10B96-8FDA-A903-0019-7CEF66702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B3A94-7C1A-DD79-3002-DEA75736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0F1-427F-4674-B522-4F36D8B37BBE}" type="datetimeFigureOut">
              <a:rPr lang="en-IN" smtClean="0"/>
              <a:t>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9BDA5-C174-AD9F-DAF7-93E003D3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9501C-609E-2BF6-F596-53081FF0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7263-8E91-45E7-A481-7450DB6A4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39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77C4-E5C8-185A-4408-8BBEAC81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14EDA-E6B7-FC6B-3B18-8F5896F7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E572-C8D6-04DE-9E72-A71875B23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F276-BF2C-79C8-73A7-747D5693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0F1-427F-4674-B522-4F36D8B37BBE}" type="datetimeFigureOut">
              <a:rPr lang="en-IN" smtClean="0"/>
              <a:t>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9BED6-E5FB-60BE-0A6B-FF8DEAF1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8794D-FFC9-AF86-FD24-9BA82652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7263-8E91-45E7-A481-7450DB6A4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0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B4BD5-65EF-2746-E7E0-79136C72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ABA41-74DA-6B89-1084-9F81F31D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81B4-ED27-688F-DD75-871F82D3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10F1-427F-4674-B522-4F36D8B37BBE}" type="datetimeFigureOut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2C8DA-574F-E88F-9C19-625477CED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D9CA-B6DB-E7F9-BB08-A2B7617A0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7263-8E91-45E7-A481-7450DB6A4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92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">
            <a:extLst>
              <a:ext uri="{FF2B5EF4-FFF2-40B4-BE49-F238E27FC236}">
                <a16:creationId xmlns:a16="http://schemas.microsoft.com/office/drawing/2014/main" id="{C265BE59-6D15-158F-2EB7-2C613A898E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1" y="0"/>
            <a:ext cx="10955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2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589C38D1-80C4-DE68-80E5-B424E062CF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88"/>
            <a:ext cx="12192000" cy="655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B5004480-8D31-307F-0CC8-50CF08FD32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3"/>
            <a:ext cx="12192000" cy="64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2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F93F6CFA-D64C-27C4-577D-D714959770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12192000" cy="63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1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2DBEA4CC-7E28-FF6D-C7AA-A56C56FCDB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563"/>
            <a:ext cx="12192000" cy="62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6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Chethan Reddy</dc:creator>
  <cp:lastModifiedBy>Chethan Reddy</cp:lastModifiedBy>
  <cp:revision>2</cp:revision>
  <dcterms:created xsi:type="dcterms:W3CDTF">2023-12-02T06:20:14Z</dcterms:created>
  <dcterms:modified xsi:type="dcterms:W3CDTF">2023-12-02T07:49:33Z</dcterms:modified>
</cp:coreProperties>
</file>