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9C52-D59B-A9D4-8582-4791926E1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98418-950D-2BB6-3922-33E67D762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BF433-933A-B383-F6C4-ABCDA2A6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7E4A-A447-49C3-9800-A9B6AC4662C4}" type="datetimeFigureOut">
              <a:rPr lang="en-IN" smtClean="0"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75F3D-F9A1-25C1-6CD3-D3CB0D2E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F8FAD-BB89-42F5-5A90-0EFAB3C9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03B3-0334-4AA9-BF66-D85EF9CFA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1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5509-AFA5-A0AE-832E-F1EC3C006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62BB1-AD41-AF80-568B-98D0807AD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E90F3-F1BE-05E8-8037-6B4095EF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7E4A-A447-49C3-9800-A9B6AC4662C4}" type="datetimeFigureOut">
              <a:rPr lang="en-IN" smtClean="0"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DB32F-FF3A-1A37-2950-754E76365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F843F-48AA-6834-427B-F06C426B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03B3-0334-4AA9-BF66-D85EF9CFA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972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83E0AC-7D43-CF30-BC90-21F2DB602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E5334-EE4A-1944-CA74-B27CA3414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AEF40-8C78-2A98-F16A-FA0110ED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7E4A-A447-49C3-9800-A9B6AC4662C4}" type="datetimeFigureOut">
              <a:rPr lang="en-IN" smtClean="0"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400DE-5E53-1BB8-B24C-B37730CEB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DE559-5251-E6D8-67DE-33F78EC1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03B3-0334-4AA9-BF66-D85EF9CFA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21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BD30-E142-4B78-B273-76CA5BEE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741F6-E90C-C90C-49E7-46FAB7A57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90C03-45BC-2C57-DDDF-9584EF2D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7E4A-A447-49C3-9800-A9B6AC4662C4}" type="datetimeFigureOut">
              <a:rPr lang="en-IN" smtClean="0"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F5D03-CF5A-4BD6-1B9E-11D43BEEC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1A4E4-DE44-B076-DB39-8439ADA7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03B3-0334-4AA9-BF66-D85EF9CFA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90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836A-CEE6-21BF-9C3F-97550D4EC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D0D72-2DD6-9A7B-79BA-34F184577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03C2D-9BDD-6F02-7820-B4ABAAF9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7E4A-A447-49C3-9800-A9B6AC4662C4}" type="datetimeFigureOut">
              <a:rPr lang="en-IN" smtClean="0"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DBA47-F2C7-9345-0746-F00B56F0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8E521-A08C-7500-454E-D072A4C5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03B3-0334-4AA9-BF66-D85EF9CFA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92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86931-AC19-5D68-4195-84B7C3A3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A5254-485E-788D-69B3-6918195A6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4E3A8-55FF-9485-FCD7-C814EBCB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5A2ED-7917-CF42-C447-3476EC39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7E4A-A447-49C3-9800-A9B6AC4662C4}" type="datetimeFigureOut">
              <a:rPr lang="en-IN" smtClean="0"/>
              <a:t>12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3952A-2054-0036-49D0-0CAF90CF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07E8B-E9C0-D3DE-9B48-69E3CA3B9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03B3-0334-4AA9-BF66-D85EF9CFA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2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E2CD-325C-DF38-AFDD-1E610031F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76F1E-95CE-B44D-41B9-F81410B83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4218C-7CAB-D972-C3C2-B2059E8A7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707B0-114E-A6C0-4CC2-1E2B136EC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32749-3CC6-C85C-9537-654578AD0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BC51DA-3F6D-1450-7E1D-0D6EFA74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7E4A-A447-49C3-9800-A9B6AC4662C4}" type="datetimeFigureOut">
              <a:rPr lang="en-IN" smtClean="0"/>
              <a:t>12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D8C8A3-FAD5-F91F-D1D1-D39BEDE8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606B04-4F85-D163-204C-AECB6CFB4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03B3-0334-4AA9-BF66-D85EF9CFA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64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D5F8-A309-E7F9-1F95-B0D0A4AAD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0ADAB-4B66-4AEC-720D-C375F833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7E4A-A447-49C3-9800-A9B6AC4662C4}" type="datetimeFigureOut">
              <a:rPr lang="en-IN" smtClean="0"/>
              <a:t>12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79D65-5E63-2156-8BF3-610FB02E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FDDDB-559B-6093-3781-B2E063B9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03B3-0334-4AA9-BF66-D85EF9CFA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02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E220B5-F41A-2A7F-DCD6-BADDB6C7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7E4A-A447-49C3-9800-A9B6AC4662C4}" type="datetimeFigureOut">
              <a:rPr lang="en-IN" smtClean="0"/>
              <a:t>12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32C09-BD37-0FCC-EE10-D7D973A4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2844B-8A53-82BB-9048-8E108E7D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03B3-0334-4AA9-BF66-D85EF9CFA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85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E1AF6-2F60-5A54-0FEE-82F964810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695B9-9140-012F-4774-BDBE183C2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33821-7436-5D70-A108-70F5D2360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A3E18-11CC-0B65-EADB-1FBAE5E1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7E4A-A447-49C3-9800-A9B6AC4662C4}" type="datetimeFigureOut">
              <a:rPr lang="en-IN" smtClean="0"/>
              <a:t>12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33D64-767B-2837-5214-81405257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4C348-1E4D-AAF1-F357-EE9B554A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03B3-0334-4AA9-BF66-D85EF9CFA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06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6098-49D1-27F0-BFF2-C20A7226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E52AF-FFA8-5660-4FF4-BBA6CE469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2C0C2-4597-943A-5BA3-00E3765C1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CE4F8-3BCB-EF18-9522-5F46724C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7E4A-A447-49C3-9800-A9B6AC4662C4}" type="datetimeFigureOut">
              <a:rPr lang="en-IN" smtClean="0"/>
              <a:t>12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4B97D-8B37-293C-61D0-131A2649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877ED-B3C5-13BB-3DE2-03BF1BBC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03B3-0334-4AA9-BF66-D85EF9CFA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01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CB2B04-9BEE-855C-846E-38A21F5D9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CC369-F4B5-78F3-71C1-483CEF9F4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A6860-C06D-49DF-29CE-FAD4157B3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77E4A-A447-49C3-9800-A9B6AC4662C4}" type="datetimeFigureOut">
              <a:rPr lang="en-IN" smtClean="0"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8956D-9D25-4932-5F89-94D56E9F4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C34A1-AFA5-0C70-71E1-F105A20FA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E03B3-0334-4AA9-BF66-D85EF9CFA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108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">
            <a:extLst>
              <a:ext uri="{FF2B5EF4-FFF2-40B4-BE49-F238E27FC236}">
                <a16:creationId xmlns:a16="http://schemas.microsoft.com/office/drawing/2014/main" id="{38E41F49-C13A-96F5-7552-B13ED26A0A0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75" y="0"/>
            <a:ext cx="11041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24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">
            <a:extLst>
              <a:ext uri="{FF2B5EF4-FFF2-40B4-BE49-F238E27FC236}">
                <a16:creationId xmlns:a16="http://schemas.microsoft.com/office/drawing/2014/main" id="{B397C745-39F8-4187-DB1C-9FC1BAEA34D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13" y="0"/>
            <a:ext cx="11026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74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">
            <a:extLst>
              <a:ext uri="{FF2B5EF4-FFF2-40B4-BE49-F238E27FC236}">
                <a16:creationId xmlns:a16="http://schemas.microsoft.com/office/drawing/2014/main" id="{2E91767C-FEA5-64BD-85BF-04A4F28C69D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3" y="0"/>
            <a:ext cx="10861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2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">
            <a:extLst>
              <a:ext uri="{FF2B5EF4-FFF2-40B4-BE49-F238E27FC236}">
                <a16:creationId xmlns:a16="http://schemas.microsoft.com/office/drawing/2014/main" id="{3FA6C7A5-218D-78E5-1C0D-AF33BBBBFED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8" y="0"/>
            <a:ext cx="12085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15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Chethan Reddy</dc:creator>
  <cp:lastModifiedBy>Chethan Reddy</cp:lastModifiedBy>
  <cp:revision>1</cp:revision>
  <dcterms:created xsi:type="dcterms:W3CDTF">2023-12-07T06:31:37Z</dcterms:created>
  <dcterms:modified xsi:type="dcterms:W3CDTF">2023-12-07T06:32:18Z</dcterms:modified>
</cp:coreProperties>
</file>