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7FaVdO6aYYM" TargetMode="External"/><Relationship Id="rId3" Type="http://schemas.openxmlformats.org/officeDocument/2006/relationships/hyperlink" Target="https://www.youtube.com/watch?v=a-FbktgqCqY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challenges to talk about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https://www.youtube.com/watch?v=7FaVdO6aYYM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https://www.youtube.com/watch?v=a-FbktgqCqY</a:t>
            </a: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**pic of us at scrum meeting</a:t>
            </a: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worked together, finished it before the end of the sprint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Strengths: Each thinking of different ways to do things. One river → multiple rivers → each river created for and by the path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Threading → originally each river and road created a thread, then changed to only the one with the frog in 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-took more than one sprint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Weaknesses: started all working on each others tasks with the other person, but this helped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-good communication (as we showed with the group messages)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would we do differently on our next agile project?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-use scrum software rather than excel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arcadeclassics.net/80s-game-videos/frogger/" TargetMode="External"/><Relationship Id="rId4" Type="http://schemas.openxmlformats.org/officeDocument/2006/relationships/hyperlink" Target="http://www.twoop.com/games/frogg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Dj3kXXIw02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Frogger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Team GSJ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Grace Cook, Sam Santomartino, John O’Brien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GUI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tartScreen.pn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188" y="525949"/>
            <a:ext cx="5279624" cy="58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GUI</a:t>
            </a:r>
          </a:p>
        </p:txBody>
      </p:sp>
      <p:pic>
        <p:nvPicPr>
          <p:cNvPr descr="PlayScreen.png"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075" y="491745"/>
            <a:ext cx="5341849" cy="587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Shape 235"/>
          <p:cNvCxnSpPr/>
          <p:nvPr/>
        </p:nvCxnSpPr>
        <p:spPr>
          <a:xfrm rot="10800000">
            <a:off x="6419000" y="5833850"/>
            <a:ext cx="3258300" cy="2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" name="Shape 236"/>
          <p:cNvSpPr/>
          <p:nvPr/>
        </p:nvSpPr>
        <p:spPr>
          <a:xfrm>
            <a:off x="8994425" y="3726550"/>
            <a:ext cx="585300" cy="1833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/>
          <p:nvPr/>
        </p:nvCxnSpPr>
        <p:spPr>
          <a:xfrm flipH="1">
            <a:off x="7697150" y="3482650"/>
            <a:ext cx="19899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8" name="Shape 238"/>
          <p:cNvSpPr/>
          <p:nvPr/>
        </p:nvSpPr>
        <p:spPr>
          <a:xfrm>
            <a:off x="8994300" y="1521825"/>
            <a:ext cx="585300" cy="1775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9" name="Shape 239"/>
          <p:cNvCxnSpPr/>
          <p:nvPr/>
        </p:nvCxnSpPr>
        <p:spPr>
          <a:xfrm rot="10800000">
            <a:off x="7976250" y="1270150"/>
            <a:ext cx="16230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" name="Shape 240"/>
          <p:cNvSpPr txBox="1"/>
          <p:nvPr/>
        </p:nvSpPr>
        <p:spPr>
          <a:xfrm>
            <a:off x="9737400" y="5638075"/>
            <a:ext cx="1078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Frog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9639150" y="4433087"/>
            <a:ext cx="1078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9639150" y="1059725"/>
            <a:ext cx="1437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Lily Pads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9639150" y="2140800"/>
            <a:ext cx="1989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Logs and Turtles on the river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9737400" y="3286950"/>
            <a:ext cx="1793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Safe Space</a:t>
            </a:r>
          </a:p>
        </p:txBody>
      </p:sp>
      <p:cxnSp>
        <p:nvCxnSpPr>
          <p:cNvPr id="245" name="Shape 245"/>
          <p:cNvCxnSpPr/>
          <p:nvPr/>
        </p:nvCxnSpPr>
        <p:spPr>
          <a:xfrm flipH="1" rot="10800000">
            <a:off x="2116900" y="6292200"/>
            <a:ext cx="1385400" cy="1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1461225" y="6082150"/>
            <a:ext cx="762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Lives</a:t>
            </a:r>
          </a:p>
        </p:txBody>
      </p:sp>
      <p:cxnSp>
        <p:nvCxnSpPr>
          <p:cNvPr id="247" name="Shape 247"/>
          <p:cNvCxnSpPr/>
          <p:nvPr/>
        </p:nvCxnSpPr>
        <p:spPr>
          <a:xfrm flipH="1" rot="10800000">
            <a:off x="1990075" y="796250"/>
            <a:ext cx="1385400" cy="1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1935550" y="491750"/>
            <a:ext cx="762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GUI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ndScreen.png"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187" y="674425"/>
            <a:ext cx="5009624" cy="5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77333" y="137213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Threading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Moving frog with logs and turtles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Version 2.0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Sprites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Sound effects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Multiplayer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Speeding up Cars/Logs/Turtles with level</a:t>
            </a:r>
          </a:p>
          <a:p>
            <a:pPr lvl="2" marR="0" rtl="0" algn="l">
              <a:spcBef>
                <a:spcPts val="1000"/>
              </a:spcBef>
              <a:spcAft>
                <a:spcPts val="0"/>
              </a:spcAft>
            </a:pPr>
            <a:r>
              <a:rPr lang="en-US"/>
              <a:t>Move all animations to threading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Threading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How to use Git (effectively)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Scrum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049" y="25"/>
            <a:ext cx="3589800" cy="662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Presentation Sources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http://arcadeclassics.net/80s-game-videos/frogger/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http://www.twoop.com/games/frogger.html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Released in 1981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Developed by Japanese video game company, Konami and published by Sega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Originated in the form of arcade machines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After its release, developers began releasing versions on home computers\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https://www.youtube.com/watch?v=Dj3kXXIw02s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&amp; Motivation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G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 the frog across the road and the river safely!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It’s a game → solving boredom (: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Get 5 frogs across on all of the lily pads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get 500 point bonus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Motivation → get highest score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826" y="835575"/>
            <a:ext cx="2613197" cy="498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77262" y="4957167"/>
            <a:ext cx="85968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Scrum Master → Sam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Owner → Grace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 → John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399" y="155499"/>
            <a:ext cx="5474775" cy="3498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9" name="Shape 169"/>
          <p:cNvSpPr txBox="1"/>
          <p:nvPr/>
        </p:nvSpPr>
        <p:spPr>
          <a:xfrm>
            <a:off x="7868825" y="3763350"/>
            <a:ext cx="89574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525" y="3840274"/>
            <a:ext cx="5178700" cy="28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0227" y="155499"/>
            <a:ext cx="3412052" cy="45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Step One: Product Backlog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1572865" y="1563504"/>
            <a:ext cx="5427968" cy="5074942"/>
            <a:chOff x="4102705" y="1319720"/>
            <a:chExt cx="5427968" cy="5074942"/>
          </a:xfrm>
        </p:grpSpPr>
        <p:pic>
          <p:nvPicPr>
            <p:cNvPr id="179" name="Shape 1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02705" y="1319720"/>
              <a:ext cx="5427968" cy="4721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 txBox="1"/>
            <p:nvPr/>
          </p:nvSpPr>
          <p:spPr>
            <a:xfrm>
              <a:off x="4930405" y="6086885"/>
              <a:ext cx="37725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Product Backlog (in progress)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35083" y="1623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Backlogs</a:t>
            </a:r>
          </a:p>
        </p:txBody>
      </p:sp>
      <p:pic>
        <p:nvPicPr>
          <p:cNvPr id="186" name="Shape 1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75" y="827100"/>
            <a:ext cx="7265700" cy="53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064098" y="4207041"/>
            <a:ext cx="34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Backlog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 a user, I want to move the Frog so that I can make it to the other side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1069055" y="3177003"/>
            <a:ext cx="8963024" cy="2845851"/>
            <a:chOff x="1069055" y="3177003"/>
            <a:chExt cx="8963024" cy="2845851"/>
          </a:xfrm>
        </p:grpSpPr>
        <p:grpSp>
          <p:nvGrpSpPr>
            <p:cNvPr id="196" name="Shape 196"/>
            <p:cNvGrpSpPr/>
            <p:nvPr/>
          </p:nvGrpSpPr>
          <p:grpSpPr>
            <a:xfrm>
              <a:off x="1069055" y="3177003"/>
              <a:ext cx="8963024" cy="2487614"/>
              <a:chOff x="1069055" y="3177003"/>
              <a:chExt cx="8963024" cy="2487614"/>
            </a:xfrm>
          </p:grpSpPr>
          <p:pic>
            <p:nvPicPr>
              <p:cNvPr id="197" name="Shape 19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69055" y="3407192"/>
                <a:ext cx="8963024" cy="2257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Shape 1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088105" y="3177003"/>
                <a:ext cx="8943974" cy="2476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9" name="Shape 199"/>
            <p:cNvSpPr txBox="1"/>
            <p:nvPr/>
          </p:nvSpPr>
          <p:spPr>
            <a:xfrm>
              <a:off x="3660535" y="5653523"/>
              <a:ext cx="37991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Part of Sprint Backlog 1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</a:t>
            </a:r>
          </a:p>
        </p:txBody>
      </p:sp>
      <p:pic>
        <p:nvPicPr>
          <p:cNvPr id="206" name="Shape 2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54" y="1557337"/>
            <a:ext cx="11220449" cy="273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454" y="1338262"/>
            <a:ext cx="11220449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Shape 208"/>
          <p:cNvGrpSpPr/>
          <p:nvPr/>
        </p:nvGrpSpPr>
        <p:grpSpPr>
          <a:xfrm>
            <a:off x="0" y="4913183"/>
            <a:ext cx="12192000" cy="1491265"/>
            <a:chOff x="345439" y="5187503"/>
            <a:chExt cx="12192000" cy="1491265"/>
          </a:xfrm>
        </p:grpSpPr>
        <p:pic>
          <p:nvPicPr>
            <p:cNvPr id="209" name="Shape 2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5439" y="5442110"/>
              <a:ext cx="12192000" cy="1236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Shape 2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5439" y="5187503"/>
              <a:ext cx="12192000" cy="2546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Shape 211"/>
          <p:cNvSpPr txBox="1"/>
          <p:nvPr/>
        </p:nvSpPr>
        <p:spPr>
          <a:xfrm>
            <a:off x="4058919" y="4291010"/>
            <a:ext cx="4033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 of Sprint Backlog 3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307839" y="6404448"/>
            <a:ext cx="3535680" cy="372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 of Sprint Backlog 4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818807" y="423700"/>
            <a:ext cx="545519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a user, I want logs and turtles to move across the river so that my Frog has a path to safely cross.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1554500" y="5366450"/>
            <a:ext cx="310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34343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24798" l="0" r="27557" t="3879"/>
          <a:stretch/>
        </p:blipFill>
        <p:spPr>
          <a:xfrm>
            <a:off x="259675" y="177024"/>
            <a:ext cx="5312449" cy="67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5997896" y="8332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</a:t>
            </a:r>
          </a:p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Oriented </a:t>
            </a:r>
          </a:p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