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5E1F6-371C-4F25-909C-18C33D7E3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4CB4B1-CEAD-4643-B9B3-0CA7CA34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EF361-C403-4163-8A90-D7FA9CD8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B45A3-6B5E-4BD0-AA33-ED625E8D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B86B8-8014-4EE5-8CD8-A91DF96B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7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3FDE-A1D7-4D2C-8A6E-1CC522AD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E67BB-2228-43CF-AC1D-356E25B52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273FC-1DCB-4301-92CF-891AC225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548C4-EF37-4D25-8C4C-D22D4993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83EC3-A03D-4F4C-9172-4324345C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3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916B46-8E8E-44AA-96E7-9B96840C8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E4996A-3E41-44B2-9F4B-3F740526D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A10-DE87-4BC4-B080-60AD1F8B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E8B6B-5521-4FA0-B8E3-BAFC988F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85C4F-84DC-4D59-BCDA-066DE535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0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CB7FE-D258-41B0-9E0F-F31C0D1A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5EB69-7AF8-4AFB-9ED6-35BD82D3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0DAC3-8E0C-46CA-B800-11AB1740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9C260-A10A-419D-A0BE-D6E5C904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21AC0-4480-44F7-8539-0487717E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7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6791B-D84A-4A7F-851D-110516C0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F61E8-0D98-4AAD-BF50-56464F55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5679-538A-4800-83ED-69BF9C03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7105D-ABCC-4EBA-8F47-B7CDEC79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925D3-B221-46DF-8AE2-46FF077B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3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1A39B-53ED-462B-94D5-0BDC6F2D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3973A-2FE7-4D4C-8A56-07E36790D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3BAC94-CB08-42FD-95F0-C1ECE4F5D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9F0D8-D287-47B9-8184-656A9562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DED29-4E12-4B61-8674-E847CAFE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7DD3D-E00A-4831-BFBE-A9EA40F4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3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09F6B-B441-49EF-B183-E7B4A426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042CF-38B3-41F1-A2B1-724B75FA3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4A1B8-8000-47F8-959E-CB5030E99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C8B3A3-B980-4D46-95AC-E2B905133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1A3417-9A35-4094-A8AA-4E43439AE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0C3FEF-68BD-4924-8DBD-B25E7560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507F49-C979-4B8D-8871-747A519B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BF7C52-8589-4F18-B8BD-D366AD3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031CA-9BAC-4123-B403-47B0D325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C2513-80EA-4744-BA88-4B126CB7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66B491-8EDA-4ECD-A0D3-C9B49F10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F4B269-47BE-4315-80C4-5C673436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8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A206B2-BC86-4FD7-8BC5-0D66204D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D64A9-7B1D-4CB8-B67C-1F657B2F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EB3497-287A-4A20-AB36-F9B8DC67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2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52409-AEAC-4970-BBEA-1BC7DAF6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7D977-5163-4D5E-AF59-AEC953E7F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BCF33-B0B2-4B86-81B1-2FED8C161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26ED4-AFD6-44BD-B278-648FD9CC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0E0FA1-C43D-457A-A2BE-BBA5CBE7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54D11-CBD8-4616-93CA-A2B2DC3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0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BC6D6-325B-4CE4-A91C-4CF802BB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FE97CC-ACA4-4AE7-8A54-5CB4B4FBF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FE845-0682-4A8E-AD70-1DA830F92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A1890-B516-4539-AFB4-4F713A6A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39F0F-9DE4-4D01-B817-8E9C755C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555AB-97C1-4369-BA56-DC88DA07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A8453A-DE2A-4172-B153-0696A88A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0CB8FE-7A80-458D-B6AD-F0329EDE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F2430-626D-4746-BC0F-B9019275F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74375-EA71-4015-9618-DF73F457C02A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5D3D4-A2E4-4357-B4A4-7C58B5AEF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53237-0A97-4C96-911D-FA6191851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A63A-9745-40AC-B80C-AB7B4FD4B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33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4409C4F-C864-4F42-AC09-79E9FFBDF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47434"/>
              </p:ext>
            </p:extLst>
          </p:nvPr>
        </p:nvGraphicFramePr>
        <p:xfrm>
          <a:off x="85703" y="68153"/>
          <a:ext cx="2895599" cy="1615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Clicked </a:t>
                      </a:r>
                      <a:r>
                        <a:rPr lang="en-US" altLang="ko-KR" sz="1400" b="0" dirty="0" err="1">
                          <a:latin typeface="Consolas" panose="020B0609020204030204" pitchFamily="49" charset="0"/>
                        </a:rPr>
                        <a:t>SameTeam</a:t>
                      </a:r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 Actor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1: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없는 상태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2: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SameTeam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3: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55948D-9A3B-403F-B6F6-49547650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26934"/>
              </p:ext>
            </p:extLst>
          </p:nvPr>
        </p:nvGraphicFramePr>
        <p:xfrm>
          <a:off x="3602090" y="68153"/>
          <a:ext cx="2895599" cy="1615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Clicked </a:t>
                      </a:r>
                      <a:r>
                        <a:rPr lang="en-US" altLang="ko-KR" sz="1400" b="0" dirty="0" err="1">
                          <a:latin typeface="Consolas" panose="020B0609020204030204" pitchFamily="49" charset="0"/>
                        </a:rPr>
                        <a:t>OtherTeam</a:t>
                      </a:r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 Actor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4: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없는 상태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5: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SameTeam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6: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947D41-B295-44AD-A765-A1ECEE575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98996"/>
              </p:ext>
            </p:extLst>
          </p:nvPr>
        </p:nvGraphicFramePr>
        <p:xfrm>
          <a:off x="7059753" y="68153"/>
          <a:ext cx="2895599" cy="1463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Clicked </a:t>
                      </a:r>
                      <a:r>
                        <a:rPr lang="en-US" altLang="ko-KR" sz="1400" b="0" dirty="0" err="1">
                          <a:latin typeface="Consolas" panose="020B0609020204030204" pitchFamily="49" charset="0"/>
                        </a:rPr>
                        <a:t>MovePieceClass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있어야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MovePieceClass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의 클릭이 성립됨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7: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SameTeam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8: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OtherTeam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A83F75-BBE4-45BE-B8B6-3D1224418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86019"/>
              </p:ext>
            </p:extLst>
          </p:nvPr>
        </p:nvGraphicFramePr>
        <p:xfrm>
          <a:off x="85704" y="1848017"/>
          <a:ext cx="2895599" cy="853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1: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선택한 상태로 만든다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F155A65-0A8E-4925-811A-4CE00226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84459"/>
              </p:ext>
            </p:extLst>
          </p:nvPr>
        </p:nvGraphicFramePr>
        <p:xfrm>
          <a:off x="85703" y="2857771"/>
          <a:ext cx="2895599" cy="853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2: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바꿔준다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기존과 교체한다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98A51C-F796-48E9-9E71-9CB408B5D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5149"/>
              </p:ext>
            </p:extLst>
          </p:nvPr>
        </p:nvGraphicFramePr>
        <p:xfrm>
          <a:off x="85703" y="3867525"/>
          <a:ext cx="2895599" cy="1463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988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3: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5369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체스피스가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사정거리 내에 있는지 검사한다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YES: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상대팀의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먹고 선택되지 않은 상태로 바꾸고 턴을 넘긴다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 :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바꿔준다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기존과 교체한다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22D21E-7AAA-4598-A30E-6B39ECCC5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11719"/>
              </p:ext>
            </p:extLst>
          </p:nvPr>
        </p:nvGraphicFramePr>
        <p:xfrm>
          <a:off x="3602090" y="1850456"/>
          <a:ext cx="2895599" cy="853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4: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2881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선택한 상태로 만든다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7E121C5-DC84-44F8-BA25-23C6EBB02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95182"/>
              </p:ext>
            </p:extLst>
          </p:nvPr>
        </p:nvGraphicFramePr>
        <p:xfrm>
          <a:off x="7059753" y="4282221"/>
          <a:ext cx="2895599" cy="20421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4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6: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369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있어야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MovePieceClass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의 클릭이 성립됨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7: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SameTeam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Case 8:</a:t>
                      </a: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 된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ChessPiece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가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OtherTeam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42E957B-1EAC-421F-8C3A-6AE8EFC7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45523"/>
              </p:ext>
            </p:extLst>
          </p:nvPr>
        </p:nvGraphicFramePr>
        <p:xfrm>
          <a:off x="3602090" y="2857771"/>
          <a:ext cx="2895599" cy="853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5: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2881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바꿔준다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기존과 교체한다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0B45A55-1179-49CB-8A34-E7A661296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633"/>
              </p:ext>
            </p:extLst>
          </p:nvPr>
        </p:nvGraphicFramePr>
        <p:xfrm>
          <a:off x="3602090" y="3867525"/>
          <a:ext cx="2895599" cy="853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3221496983"/>
                    </a:ext>
                  </a:extLst>
                </a:gridCol>
              </a:tblGrid>
              <a:tr h="122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Consolas" panose="020B0609020204030204" pitchFamily="49" charset="0"/>
                        </a:rPr>
                        <a:t>Case 6:</a:t>
                      </a:r>
                      <a:endParaRPr lang="ko-KR" altLang="en-US" sz="14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02974"/>
                  </a:ext>
                </a:extLst>
              </a:tr>
              <a:tr h="2881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선택된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체스피스를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바꿔준다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Outline Effect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기존과 교체한다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이동 가능한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Mover Piece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를 표시한다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25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251</Words>
  <Application>Microsoft Office PowerPoint</Application>
  <PresentationFormat>와이드스크린</PresentationFormat>
  <Paragraphs>59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Si Yoon</dc:creator>
  <cp:lastModifiedBy>Song Si Yoon</cp:lastModifiedBy>
  <cp:revision>3</cp:revision>
  <dcterms:created xsi:type="dcterms:W3CDTF">2019-08-02T17:08:09Z</dcterms:created>
  <dcterms:modified xsi:type="dcterms:W3CDTF">2019-08-02T17:27:40Z</dcterms:modified>
</cp:coreProperties>
</file>