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5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012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457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03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918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2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83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1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4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77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0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8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6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3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774375-EA71-4015-9618-DF73F457C02A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17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4409C4F-C864-4F42-AC09-79E9FFBDF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47434"/>
              </p:ext>
            </p:extLst>
          </p:nvPr>
        </p:nvGraphicFramePr>
        <p:xfrm>
          <a:off x="85703" y="68153"/>
          <a:ext cx="2895599" cy="16154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149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Clicked </a:t>
                      </a:r>
                      <a:r>
                        <a:rPr lang="en-US" altLang="ko-KR" sz="1400" b="0" dirty="0" err="1">
                          <a:latin typeface="Consolas" panose="020B0609020204030204" pitchFamily="49" charset="0"/>
                        </a:rPr>
                        <a:t>SameTeam</a:t>
                      </a:r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 Actor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3690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Case 1: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없는 상태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Case 2: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SameTeam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Case 3: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OtherTeam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55948D-9A3B-403F-B6F6-495476509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26934"/>
              </p:ext>
            </p:extLst>
          </p:nvPr>
        </p:nvGraphicFramePr>
        <p:xfrm>
          <a:off x="3602090" y="68153"/>
          <a:ext cx="2895599" cy="16154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149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Clicked </a:t>
                      </a:r>
                      <a:r>
                        <a:rPr lang="en-US" altLang="ko-KR" sz="1400" b="0" dirty="0" err="1">
                          <a:latin typeface="Consolas" panose="020B0609020204030204" pitchFamily="49" charset="0"/>
                        </a:rPr>
                        <a:t>OtherTeam</a:t>
                      </a:r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 Actor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3690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Case 4: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없는 상태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Case 5: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SameTeam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Case 6: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OtherTeam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8947D41-B295-44AD-A765-A1ECEE575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98996"/>
              </p:ext>
            </p:extLst>
          </p:nvPr>
        </p:nvGraphicFramePr>
        <p:xfrm>
          <a:off x="7059753" y="68153"/>
          <a:ext cx="2895599" cy="1463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149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Clicked </a:t>
                      </a:r>
                      <a:r>
                        <a:rPr lang="en-US" altLang="ko-KR" sz="1400" b="0" dirty="0" err="1">
                          <a:latin typeface="Consolas" panose="020B0609020204030204" pitchFamily="49" charset="0"/>
                        </a:rPr>
                        <a:t>MovePieceClass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3690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있어야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MovePieceClass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의 클릭이 성립됨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Case 7: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SameTeam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Case 8: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OtherTeam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CA83F75-BBE4-45BE-B8B6-3D1224418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86019"/>
              </p:ext>
            </p:extLst>
          </p:nvPr>
        </p:nvGraphicFramePr>
        <p:xfrm>
          <a:off x="85704" y="1848017"/>
          <a:ext cx="2895599" cy="8534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149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Case 1: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3690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체스피스를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선택한 상태로 만든다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Outline Effect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표시한다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이동 가능한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Mover 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표시한다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F155A65-0A8E-4925-811A-4CE00226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084459"/>
              </p:ext>
            </p:extLst>
          </p:nvPr>
        </p:nvGraphicFramePr>
        <p:xfrm>
          <a:off x="85703" y="2857771"/>
          <a:ext cx="2895599" cy="8534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149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Case 2: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3690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선택된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체스피스를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바꿔준다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Outline Effect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기존과 교체한다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이동 가능한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Mover 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표시한다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98A51C-F796-48E9-9E71-9CB408B5D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5149"/>
              </p:ext>
            </p:extLst>
          </p:nvPr>
        </p:nvGraphicFramePr>
        <p:xfrm>
          <a:off x="85703" y="3867525"/>
          <a:ext cx="2895599" cy="1463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198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Case 3: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5369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선택된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체스피스가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사정거리 내에 있는지 검사한다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YES: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상대팀의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체스피스를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먹고 선택되지 않은 상태로 바꾸고 턴을 넘긴다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 :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선택된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체스피스를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바꿔준다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Outline Effect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기존과 교체한다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이동 가능한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Mover 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표시한다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A22D21E-7AAA-4598-A30E-6B39ECCC5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811719"/>
              </p:ext>
            </p:extLst>
          </p:nvPr>
        </p:nvGraphicFramePr>
        <p:xfrm>
          <a:off x="3602090" y="1850456"/>
          <a:ext cx="2895599" cy="8534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Case 4: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2881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체스피스를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선택한 상태로 만든다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Outline Effect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표시한다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이동 가능한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Mover 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표시한다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7E121C5-DC84-44F8-BA25-23C6EBB02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48000"/>
              </p:ext>
            </p:extLst>
          </p:nvPr>
        </p:nvGraphicFramePr>
        <p:xfrm>
          <a:off x="7059753" y="1848017"/>
          <a:ext cx="2895599" cy="20421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149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Case 7: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369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있어야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MovePieceClass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의 클릭이 성립됨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Case 7: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SameTeam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Case 8: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OtherTeam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42E957B-1EAC-421F-8C3A-6AE8EFC72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45523"/>
              </p:ext>
            </p:extLst>
          </p:nvPr>
        </p:nvGraphicFramePr>
        <p:xfrm>
          <a:off x="3602090" y="2857771"/>
          <a:ext cx="2895599" cy="8534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Case 5: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2881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선택된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체스피스를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바꿔준다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Outline Effect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기존과 교체한다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이동 가능한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Mover 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표시한다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0B45A55-1179-49CB-8A34-E7A661296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633"/>
              </p:ext>
            </p:extLst>
          </p:nvPr>
        </p:nvGraphicFramePr>
        <p:xfrm>
          <a:off x="3602090" y="3867525"/>
          <a:ext cx="2895599" cy="8534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122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Case 6: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2881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선택된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체스피스를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바꿔준다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Outline Effect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기존과 교체한다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이동 가능한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Mover 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표시한다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105A709-A182-460F-8827-65E74CBC7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275483"/>
              </p:ext>
            </p:extLst>
          </p:nvPr>
        </p:nvGraphicFramePr>
        <p:xfrm>
          <a:off x="7059752" y="4207001"/>
          <a:ext cx="2895599" cy="20421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149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Case 8: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369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있어야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MovePieceClass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의 클릭이 성립됨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Case 7: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SameTeam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Case 8: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OtherTeam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25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97E4CC2-43FE-4614-B9DA-D70BAE891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87255"/>
              </p:ext>
            </p:extLst>
          </p:nvPr>
        </p:nvGraphicFramePr>
        <p:xfrm>
          <a:off x="179382" y="197825"/>
          <a:ext cx="2236647" cy="8534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6647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Game</a:t>
                      </a:r>
                      <a:r>
                        <a:rPr lang="ko-KR" altLang="en-US" sz="14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mode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2881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First : 2Player Game</a:t>
                      </a: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Second: AI Play Game</a:t>
                      </a: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Third : Multiplayer 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C7020E3-BA78-4274-940D-9E816B395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290525"/>
              </p:ext>
            </p:extLst>
          </p:nvPr>
        </p:nvGraphicFramePr>
        <p:xfrm>
          <a:off x="3200401" y="328071"/>
          <a:ext cx="2895599" cy="59294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Chess Player 1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288147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E21887E-6A55-49D3-B695-5F00BFB66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62295"/>
              </p:ext>
            </p:extLst>
          </p:nvPr>
        </p:nvGraphicFramePr>
        <p:xfrm>
          <a:off x="3200400" y="1051265"/>
          <a:ext cx="2895599" cy="59294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Chess Player 2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288147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FE24775-F4E9-4B67-B368-877C67900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07664"/>
              </p:ext>
            </p:extLst>
          </p:nvPr>
        </p:nvGraphicFramePr>
        <p:xfrm>
          <a:off x="179382" y="1774459"/>
          <a:ext cx="2416029" cy="59294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41602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Game Start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2881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With Animation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8DDF57-9F10-4A8F-B99E-832FBF315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305878"/>
              </p:ext>
            </p:extLst>
          </p:nvPr>
        </p:nvGraphicFramePr>
        <p:xfrm>
          <a:off x="3200400" y="1774458"/>
          <a:ext cx="1946245" cy="59294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46245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Game Setting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2881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With Setting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Animatnion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5905452-5955-4968-A39F-06F82C4C63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595411" y="2070931"/>
            <a:ext cx="60498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23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227</TotalTime>
  <Words>311</Words>
  <Application>Microsoft Office PowerPoint</Application>
  <PresentationFormat>와이드스크린</PresentationFormat>
  <Paragraphs>77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Calisto MT</vt:lpstr>
      <vt:lpstr>Consolas</vt:lpstr>
      <vt:lpstr>Wingdings 2</vt:lpstr>
      <vt:lpstr>슬레이트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Si Yoon</dc:creator>
  <cp:lastModifiedBy>Song Si Yoon</cp:lastModifiedBy>
  <cp:revision>10</cp:revision>
  <dcterms:created xsi:type="dcterms:W3CDTF">2019-08-02T17:08:09Z</dcterms:created>
  <dcterms:modified xsi:type="dcterms:W3CDTF">2019-08-12T22:52:38Z</dcterms:modified>
</cp:coreProperties>
</file>