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39882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06246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89980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73988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35976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80758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88761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08445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6361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589548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41949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082510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802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9306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0582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4707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37058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68673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42362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02307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6855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23801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0303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36792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81074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47474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53015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SARANYA.S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714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a:t>
            </a:r>
            <a:r>
              <a:rPr lang="en-US" altLang="zh-CN" sz="2400" b="0" i="0" u="none" strike="noStrike" kern="1200" cap="none" spc="0" baseline="0">
                <a:solidFill>
                  <a:schemeClr val="tx1"/>
                </a:solidFill>
                <a:latin typeface="Calibri" pitchFamily="0" charset="0"/>
                <a:ea typeface="宋体" pitchFamily="0" charset="0"/>
                <a:cs typeface="Calibri" pitchFamily="0" charset="0"/>
              </a:rPr>
              <a:t>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SRM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71874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92387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36291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4799788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831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27891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74694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03173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29926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42963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88125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406265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31652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39756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77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119875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2024-08-31T02:10:41Z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