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B116920-949A-4FC4-A871-7AA4CB5AB185}" type="datetime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26/04/17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20C709-13EE-4AF9-9BDF-BA30633FE5F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849B09-BA16-4AAA-B2CD-08039D30E8AC}" type="datetime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26/04/17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0A200A-D1BA-439C-ACCB-DDB9AAC5C59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Anupal Mishra(14BCE0575)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Sumit Sardana(14BCB0031)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Tarang Gujar(14BCE0219)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Aditya Srivastava(14BCE0022)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Requirements w.r.t Stake Holders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Developer(functional, non-functional)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 User Interface.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connectivity for various types of devices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 upon User’s feedback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more powerpoint related functionalities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 bugs, error.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Requirements w.r.t Stake Holders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Faculties(f and non-f)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Real-time signal delivery from Mobile application to Desktop application.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Faculties are provided with important functionalities to control ppt.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 updates.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 feedbacks upon usage for further improvement.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of Viewpoint with justification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Illustration of Suitable architectural pattern with Justification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Suitable System Model (Traditional or OOD)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Implementation_Module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 Test cases for any one module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giving presentations teachers often have to walk to and fro between the podium and projector’s screen in order to control the ppt.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remote normally used to manually change slides is often expensive and can be easily lost.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Scope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provide a simple android application for users to remotely control presentations on the desktop.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and easy to use interface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time to set up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Cross platform support across desktops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Flexible and reliable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latency and low data loss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planning to use Rapid Application Development(RAD) for development of the product.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have limited time constraints as well as clearly defined problem parameters and requirements.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WBS With Milestones and 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Milestones and Deliverables-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Requirement and Planning(description of the problem,determining objectives)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 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 implementation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Server-Client interface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Automation Libraries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Content Placeholder 4" descr=""/>
          <p:cNvPicPr/>
          <p:nvPr/>
        </p:nvPicPr>
        <p:blipFill>
          <a:blip r:embed="rId1"/>
          <a:stretch/>
        </p:blipFill>
        <p:spPr>
          <a:xfrm>
            <a:off x="1371240" y="1953000"/>
            <a:ext cx="6401160" cy="381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Breakdown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20931" t="18735" r="12877" b="16033"/>
          <a:stretch/>
        </p:blipFill>
        <p:spPr>
          <a:xfrm>
            <a:off x="152640" y="1224000"/>
            <a:ext cx="8837280" cy="51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Stake Holders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384000" y="3024000"/>
            <a:ext cx="2376000" cy="792000"/>
          </a:xfrm>
          <a:prstGeom prst="rect">
            <a:avLst/>
          </a:prstGeom>
          <a:solidFill>
            <a:srgbClr val="48b9f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Stake Holders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152000" y="4896000"/>
            <a:ext cx="2304000" cy="936000"/>
          </a:xfrm>
          <a:prstGeom prst="rect">
            <a:avLst/>
          </a:prstGeom>
          <a:solidFill>
            <a:srgbClr val="48b9f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Faculty/Teachers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6120000" y="4896000"/>
            <a:ext cx="2304000" cy="936000"/>
          </a:xfrm>
          <a:prstGeom prst="rect">
            <a:avLst/>
          </a:prstGeom>
          <a:solidFill>
            <a:srgbClr val="48b9f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3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4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Application>LibreOffice/5.3.1.2$Linux_X86_64 LibreOffice_project/30m0$Build-2</Application>
  <Words>200</Words>
  <Paragraphs>41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2016-04-22T04:43:54Z</dcterms:created>
  <dc:creator>SMA</dc:creator>
  <dc:description/>
  <dc:language>en-IN</dc:language>
  <cp:lastModifiedBy/>
  <dcterms:modified xsi:type="dcterms:W3CDTF">2017-04-26T23:50:04Z</dcterms:modified>
  <cp:revision>16</cp:revision>
  <dc:subject/>
  <dc:title>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