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8"/>
  </p:notesMasterIdLst>
  <p:sldIdLst>
    <p:sldId id="256" r:id="rId2"/>
    <p:sldId id="262" r:id="rId3"/>
    <p:sldId id="257" r:id="rId4"/>
    <p:sldId id="264" r:id="rId5"/>
    <p:sldId id="263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546" autoAdjust="0"/>
  </p:normalViewPr>
  <p:slideViewPr>
    <p:cSldViewPr snapToGrid="0">
      <p:cViewPr varScale="1">
        <p:scale>
          <a:sx n="46" d="100"/>
          <a:sy n="46" d="100"/>
        </p:scale>
        <p:origin x="14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84E4D-5B92-4FD6-9E56-E7F875A6CB9E}" type="datetimeFigureOut">
              <a:rPr lang="en-US" smtClean="0"/>
              <a:t>10/22/2017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07D81-EE6C-4433-BD6B-2E03C111D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95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presentation will briefly cover the topic of phishing and spear phishing - cyber security threats that are affecting CSRA contractors. It will define terms, give a personal incident of a recent spear phishing attack, explore effects, and explain mandatory protocol for CSRA contractors.</a:t>
            </a:r>
          </a:p>
          <a:p>
            <a:endParaRPr lang="en-US" dirty="0"/>
          </a:p>
          <a:p>
            <a:r>
              <a:rPr lang="en-US" dirty="0"/>
              <a:t>Note: The following details are referenced and summarized from Section 1 - </a:t>
            </a:r>
            <a:r>
              <a:rPr lang="en-US" i="0" dirty="0"/>
              <a:t>Common Security Threats</a:t>
            </a:r>
            <a:r>
              <a:rPr lang="en-US" dirty="0"/>
              <a:t>, of the </a:t>
            </a:r>
            <a:r>
              <a:rPr lang="en-US" i="1" dirty="0"/>
              <a:t>2016 Cyber Security and Privacy Awareness Training </a:t>
            </a:r>
            <a:r>
              <a:rPr lang="en-US" dirty="0"/>
              <a:t>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07D81-EE6C-4433-BD6B-2E03C111D0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371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/>
              <a:t>Terms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Phishing</a:t>
            </a:r>
            <a:r>
              <a:rPr lang="en-US" dirty="0"/>
              <a:t> – a cyber attack to obtain personal information through email or text message.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Spear Phishing </a:t>
            </a:r>
            <a:r>
              <a:rPr lang="en-US" dirty="0"/>
              <a:t>– a targeted cyber attack using personal information to make a phishing attack appear authentic and trigger a response from recipients.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Spoofing</a:t>
            </a:r>
            <a:r>
              <a:rPr lang="en-US" dirty="0"/>
              <a:t> – refers to a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fraudulent or malicious message sent from an unknown source; however, it appears as a legitimate and known source to the recipient. It is a </a:t>
            </a:r>
            <a:r>
              <a:rPr lang="en-US" dirty="0"/>
              <a:t>tactic used in phishing because people are likely to open and respond to an email if it seems like a legitimate source.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General statistics on phishing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• Phishing is the number one delivery method for malicious software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• 91% of cyber attacks begin with a phishing email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• Phishing websites increased 250% by the first quarter of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07D81-EE6C-4433-BD6B-2E03C111D0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5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personal example of an spear phishing email that I received on April 15, 2017.</a:t>
            </a:r>
          </a:p>
          <a:p>
            <a:endParaRPr lang="en-US" dirty="0"/>
          </a:p>
          <a:p>
            <a:r>
              <a:rPr lang="en-US" dirty="0"/>
              <a:t>How do I know this is a spear phishing email?</a:t>
            </a:r>
          </a:p>
          <a:p>
            <a:pPr marL="171450" indent="-171450">
              <a:buFontTx/>
              <a:buChar char="-"/>
            </a:pPr>
            <a:r>
              <a:rPr lang="en-US" dirty="0"/>
              <a:t>Includes my name</a:t>
            </a:r>
          </a:p>
          <a:p>
            <a:pPr marL="171450" indent="-171450">
              <a:buFontTx/>
              <a:buChar char="-"/>
            </a:pPr>
            <a:r>
              <a:rPr lang="en-US" dirty="0"/>
              <a:t>Has an invoking subject line</a:t>
            </a:r>
          </a:p>
          <a:p>
            <a:pPr marL="171450" indent="-171450">
              <a:buFontTx/>
              <a:buChar char="-"/>
            </a:pPr>
            <a:r>
              <a:rPr lang="en-US" dirty="0"/>
              <a:t>Suggests to be “following the instructions”</a:t>
            </a:r>
          </a:p>
          <a:p>
            <a:pPr marL="171450" indent="-171450">
              <a:buFontTx/>
              <a:buChar char="-"/>
            </a:pPr>
            <a:r>
              <a:rPr lang="en-US" dirty="0"/>
              <a:t>Includes a link to an unknown web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07D81-EE6C-4433-BD6B-2E03C111D0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75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C07D81-EE6C-4433-BD6B-2E03C111D0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07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697BEF4-0DAE-4913-BBAC-E701264DB9A3}" type="datetime1">
              <a:rPr lang="en-US" smtClean="0"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Courtesy of Archana Sarin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236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9ECFC-D989-4D3F-8B39-FC6FD33EC1D5}" type="datetime1">
              <a:rPr lang="en-US" smtClean="0"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Courtesy of Archana Sarin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72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8020BA2-09EB-40F5-9550-692ED7275B8E}" type="datetime1">
              <a:rPr lang="en-US" smtClean="0"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Courtesy of Archana Sarin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8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91C9-95CE-4DCD-AF2B-6686810A76A8}" type="datetime1">
              <a:rPr lang="en-US" smtClean="0"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Courtesy of Archana Sarin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95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4494B04-4765-409F-BFD9-D109C722DCF9}" type="datetime1">
              <a:rPr lang="en-US" smtClean="0"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Courtesy of Archana Sarin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9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D6837-3F48-484A-BB8F-EA875CC6DA3B}" type="datetime1">
              <a:rPr lang="en-US" smtClean="0"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Courtesy of Archana Sarin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75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02FAB-3045-4D1C-A14D-A427971C0279}" type="datetime1">
              <a:rPr lang="en-US" smtClean="0"/>
              <a:t>10/22/2017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Courtesy of Archana Sarin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724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7149-7ED6-48CB-95DE-D0ECD44730BF}" type="datetime1">
              <a:rPr lang="en-US" smtClean="0"/>
              <a:t>10/22/2017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Courtesy of Archana Sarin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2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DBD6-6FF5-4907-9884-E6D1244FC97A}" type="datetime1">
              <a:rPr lang="en-US" smtClean="0"/>
              <a:t>10/22/2017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Courtesy of Archana Sarin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350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80395C4-92F9-4926-94E7-50EBF32A0D2C}" type="datetime1">
              <a:rPr lang="en-US" smtClean="0"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Courtesy of Archana Sarin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0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0824-88B4-4D12-896A-F021F8BEB290}" type="datetime1">
              <a:rPr lang="en-US" smtClean="0"/>
              <a:t>10/22/2017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Courtesy of Archana Sarin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32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306C302-53BC-4D05-BB29-84B23B05F112}" type="datetime1">
              <a:rPr lang="en-US" smtClean="0"/>
              <a:t>10/22/2017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Courtesy of Archana Sarin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8663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email_threat@csra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Phishing and Spear Phishing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CSRA • 2016 Cyber Security and Privacy Awareness Training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Courtesy of Archana Sarin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6986" y="6019093"/>
            <a:ext cx="1112873" cy="39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4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Cyber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Phishing – a cyber attack to obtain personal information through email or text message</a:t>
            </a:r>
          </a:p>
          <a:p>
            <a:pPr lvl="1"/>
            <a:r>
              <a:rPr lang="en-US" dirty="0"/>
              <a:t>Spoofed message</a:t>
            </a:r>
          </a:p>
          <a:p>
            <a:pPr lvl="1"/>
            <a:r>
              <a:rPr lang="en-US" dirty="0"/>
              <a:t>Contains links to web pages or attachments</a:t>
            </a:r>
          </a:p>
          <a:p>
            <a:pPr lvl="1"/>
            <a:r>
              <a:rPr lang="en-US" dirty="0"/>
              <a:t>Targets a group of people</a:t>
            </a:r>
          </a:p>
          <a:p>
            <a:pPr lvl="1"/>
            <a:r>
              <a:rPr lang="en-US" dirty="0"/>
              <a:t>Prompts personal information i.e. login, password, name, social security, or credit card number</a:t>
            </a:r>
          </a:p>
          <a:p>
            <a:pPr lvl="1"/>
            <a:r>
              <a:rPr lang="en-US" dirty="0"/>
              <a:t>Makes a threat, usually with adverse consequences, or gives a time restraint</a:t>
            </a:r>
          </a:p>
          <a:p>
            <a:pPr marL="324000" lvl="1" indent="0">
              <a:buNone/>
            </a:pPr>
            <a:endParaRPr lang="en-US" dirty="0"/>
          </a:p>
          <a:p>
            <a:r>
              <a:rPr lang="en-US" dirty="0"/>
              <a:t>Spear Phishing – a targeted cyber attack using personal information to make a phishing attack appear authentic and trigger a response from recipients</a:t>
            </a:r>
          </a:p>
          <a:p>
            <a:pPr lvl="1"/>
            <a:r>
              <a:rPr lang="en-US" dirty="0"/>
              <a:t>Email is sent to you</a:t>
            </a:r>
          </a:p>
          <a:p>
            <a:pPr lvl="1"/>
            <a:r>
              <a:rPr lang="en-US" dirty="0"/>
              <a:t>Message contains your name or personal information</a:t>
            </a:r>
          </a:p>
          <a:p>
            <a:pPr lvl="1"/>
            <a:r>
              <a:rPr lang="en-US" dirty="0"/>
              <a:t>Message appears to be authentic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Courtesy of Archana Sarin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6986" y="6019093"/>
            <a:ext cx="1112873" cy="39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0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Spear Phishing Email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192" y="2360430"/>
            <a:ext cx="9604799" cy="3445352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Courtesy of Archana Sarin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6986" y="6019093"/>
            <a:ext cx="1112873" cy="39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05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</a:pPr>
            <a:r>
              <a:rPr lang="en-US" dirty="0"/>
              <a:t>Introduces malware, ransomware, viruses, and malicious software to your computer or personal device</a:t>
            </a:r>
          </a:p>
          <a:p>
            <a:pPr>
              <a:lnSpc>
                <a:spcPct val="250000"/>
              </a:lnSpc>
            </a:pPr>
            <a:r>
              <a:rPr lang="en-US" dirty="0"/>
              <a:t>Results in financial or personal data loss</a:t>
            </a:r>
          </a:p>
          <a:p>
            <a:pPr>
              <a:lnSpc>
                <a:spcPct val="250000"/>
              </a:lnSpc>
            </a:pPr>
            <a:r>
              <a:rPr lang="en-US" dirty="0"/>
              <a:t>Causes company or personal information to become stolen and/or leaked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Courtesy of Archana Sarin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785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Courtesy of Archana Sarin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37" y="602512"/>
            <a:ext cx="11533422" cy="55846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6986" y="6019093"/>
            <a:ext cx="1112873" cy="39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9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CSRA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Report suspicious email to the ITS SOC by immediately forwarding the suspicious e-mail to the SOC at </a:t>
            </a:r>
            <a:r>
              <a:rPr lang="en-US" dirty="0">
                <a:hlinkClick r:id="rId2"/>
              </a:rPr>
              <a:t>email_threat@csra.com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 NOT click on any attachment or link embedded in the message body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Courtesy of Archana Sarin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6986" y="6019093"/>
            <a:ext cx="1112873" cy="39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28928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252</TotalTime>
  <Words>491</Words>
  <Application>Microsoft Office PowerPoint</Application>
  <PresentationFormat>Widescreen</PresentationFormat>
  <Paragraphs>52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Gill Sans MT</vt:lpstr>
      <vt:lpstr>Wingdings 2</vt:lpstr>
      <vt:lpstr>Dividend</vt:lpstr>
      <vt:lpstr>Phishing and Spear Phishing</vt:lpstr>
      <vt:lpstr>Common Cyber Threats</vt:lpstr>
      <vt:lpstr>example of a Spear Phishing Email</vt:lpstr>
      <vt:lpstr>Effects</vt:lpstr>
      <vt:lpstr>PowerPoint Presentation</vt:lpstr>
      <vt:lpstr>CSRA Protocol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Spear Phishing</dc:title>
  <dc:creator>Surtej Sarin</dc:creator>
  <cp:lastModifiedBy>Surtej Sarin</cp:lastModifiedBy>
  <cp:revision>111</cp:revision>
  <dcterms:created xsi:type="dcterms:W3CDTF">2017-04-25T02:38:53Z</dcterms:created>
  <dcterms:modified xsi:type="dcterms:W3CDTF">2017-10-22T17:36:34Z</dcterms:modified>
</cp:coreProperties>
</file>