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357" r:id="rId2"/>
    <p:sldId id="258" r:id="rId3"/>
    <p:sldId id="365" r:id="rId4"/>
    <p:sldId id="358" r:id="rId5"/>
    <p:sldId id="371" r:id="rId6"/>
    <p:sldId id="359" r:id="rId7"/>
    <p:sldId id="360" r:id="rId8"/>
    <p:sldId id="361" r:id="rId9"/>
    <p:sldId id="363" r:id="rId10"/>
    <p:sldId id="364" r:id="rId11"/>
    <p:sldId id="366" r:id="rId12"/>
    <p:sldId id="367" r:id="rId13"/>
    <p:sldId id="368" r:id="rId14"/>
    <p:sldId id="369" r:id="rId15"/>
    <p:sldId id="259" r:id="rId16"/>
    <p:sldId id="261" r:id="rId17"/>
    <p:sldId id="265" r:id="rId18"/>
    <p:sldId id="264" r:id="rId19"/>
    <p:sldId id="263" r:id="rId20"/>
    <p:sldId id="267" r:id="rId21"/>
    <p:sldId id="269" r:id="rId22"/>
    <p:sldId id="271" r:id="rId23"/>
    <p:sldId id="273" r:id="rId24"/>
    <p:sldId id="275" r:id="rId25"/>
    <p:sldId id="276" r:id="rId26"/>
    <p:sldId id="277" r:id="rId27"/>
    <p:sldId id="278" r:id="rId28"/>
    <p:sldId id="279" r:id="rId29"/>
    <p:sldId id="280" r:id="rId30"/>
    <p:sldId id="370" r:id="rId31"/>
  </p:sldIdLst>
  <p:sldSz cx="10799763" cy="1079976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A5B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2424" y="96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2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4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80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5" y="0"/>
            <a:ext cx="10799761" cy="10806179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652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2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6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9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7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9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8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0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2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2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l" defTabSz="1079998" rtl="0" eaLnBrk="1" latinLnBrk="1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39366E4-FB66-456D-A060-A64593DC09C7}"/>
              </a:ext>
            </a:extLst>
          </p:cNvPr>
          <p:cNvSpPr txBox="1"/>
          <p:nvPr/>
        </p:nvSpPr>
        <p:spPr>
          <a:xfrm>
            <a:off x="6345448" y="4459520"/>
            <a:ext cx="3633546" cy="1468270"/>
          </a:xfrm>
          <a:custGeom>
            <a:avLst/>
            <a:gdLst/>
            <a:ahLst/>
            <a:cxnLst/>
            <a:rect l="l" t="t" r="r" b="b"/>
            <a:pathLst>
              <a:path w="4101960" h="1657550">
                <a:moveTo>
                  <a:pt x="2876550" y="1245699"/>
                </a:moveTo>
                <a:lnTo>
                  <a:pt x="3282315" y="1245699"/>
                </a:lnTo>
                <a:lnTo>
                  <a:pt x="3282315" y="1272073"/>
                </a:lnTo>
                <a:cubicBezTo>
                  <a:pt x="3282315" y="1312650"/>
                  <a:pt x="3302603" y="1332938"/>
                  <a:pt x="3343180" y="1332938"/>
                </a:cubicBezTo>
                <a:lnTo>
                  <a:pt x="3458823" y="1332938"/>
                </a:lnTo>
                <a:lnTo>
                  <a:pt x="3458823" y="1657550"/>
                </a:lnTo>
                <a:lnTo>
                  <a:pt x="3237681" y="1657550"/>
                </a:lnTo>
                <a:cubicBezTo>
                  <a:pt x="2996928" y="1657550"/>
                  <a:pt x="2876550" y="1550699"/>
                  <a:pt x="2876550" y="1336996"/>
                </a:cubicBezTo>
                <a:close/>
                <a:moveTo>
                  <a:pt x="415910" y="589452"/>
                </a:moveTo>
                <a:lnTo>
                  <a:pt x="415910" y="1647406"/>
                </a:lnTo>
                <a:lnTo>
                  <a:pt x="0" y="1647406"/>
                </a:lnTo>
                <a:lnTo>
                  <a:pt x="0" y="1575904"/>
                </a:lnTo>
                <a:close/>
                <a:moveTo>
                  <a:pt x="3519687" y="411851"/>
                </a:moveTo>
                <a:lnTo>
                  <a:pt x="3740830" y="411851"/>
                </a:lnTo>
                <a:cubicBezTo>
                  <a:pt x="3981583" y="411851"/>
                  <a:pt x="4101960" y="518703"/>
                  <a:pt x="4101960" y="732406"/>
                </a:cubicBezTo>
                <a:lnTo>
                  <a:pt x="4101960" y="823703"/>
                </a:lnTo>
                <a:lnTo>
                  <a:pt x="3696195" y="823703"/>
                </a:lnTo>
                <a:lnTo>
                  <a:pt x="3696195" y="797328"/>
                </a:lnTo>
                <a:cubicBezTo>
                  <a:pt x="3696195" y="756752"/>
                  <a:pt x="3675907" y="736463"/>
                  <a:pt x="3635330" y="736463"/>
                </a:cubicBezTo>
                <a:lnTo>
                  <a:pt x="3519687" y="736463"/>
                </a:lnTo>
                <a:close/>
                <a:moveTo>
                  <a:pt x="3237681" y="411851"/>
                </a:moveTo>
                <a:lnTo>
                  <a:pt x="3458823" y="411851"/>
                </a:lnTo>
                <a:lnTo>
                  <a:pt x="3458823" y="736463"/>
                </a:lnTo>
                <a:lnTo>
                  <a:pt x="3343180" y="736463"/>
                </a:lnTo>
                <a:cubicBezTo>
                  <a:pt x="3302603" y="736463"/>
                  <a:pt x="3282315" y="756752"/>
                  <a:pt x="3282315" y="797328"/>
                </a:cubicBezTo>
                <a:lnTo>
                  <a:pt x="3282315" y="829789"/>
                </a:lnTo>
                <a:cubicBezTo>
                  <a:pt x="3282315" y="870366"/>
                  <a:pt x="3302603" y="890654"/>
                  <a:pt x="3343180" y="890654"/>
                </a:cubicBezTo>
                <a:lnTo>
                  <a:pt x="3740830" y="890654"/>
                </a:lnTo>
                <a:cubicBezTo>
                  <a:pt x="3981583" y="890654"/>
                  <a:pt x="4101960" y="997505"/>
                  <a:pt x="4101960" y="1211209"/>
                </a:cubicBezTo>
                <a:lnTo>
                  <a:pt x="4101960" y="1336996"/>
                </a:lnTo>
                <a:cubicBezTo>
                  <a:pt x="4101960" y="1550699"/>
                  <a:pt x="3981583" y="1657550"/>
                  <a:pt x="3740830" y="1657550"/>
                </a:cubicBezTo>
                <a:lnTo>
                  <a:pt x="3519687" y="1657550"/>
                </a:lnTo>
                <a:lnTo>
                  <a:pt x="3519687" y="1332938"/>
                </a:lnTo>
                <a:lnTo>
                  <a:pt x="3635330" y="1332938"/>
                </a:lnTo>
                <a:cubicBezTo>
                  <a:pt x="3675907" y="1332938"/>
                  <a:pt x="3696195" y="1312650"/>
                  <a:pt x="3696195" y="1272073"/>
                </a:cubicBezTo>
                <a:lnTo>
                  <a:pt x="3696195" y="1235554"/>
                </a:lnTo>
                <a:cubicBezTo>
                  <a:pt x="3696195" y="1194978"/>
                  <a:pt x="3675907" y="1174690"/>
                  <a:pt x="3635330" y="1174690"/>
                </a:cubicBezTo>
                <a:lnTo>
                  <a:pt x="3237681" y="1174690"/>
                </a:lnTo>
                <a:cubicBezTo>
                  <a:pt x="2996928" y="1174690"/>
                  <a:pt x="2876550" y="1067838"/>
                  <a:pt x="2876550" y="854135"/>
                </a:cubicBezTo>
                <a:lnTo>
                  <a:pt x="2876550" y="732406"/>
                </a:lnTo>
                <a:cubicBezTo>
                  <a:pt x="2876550" y="518703"/>
                  <a:pt x="2996928" y="411851"/>
                  <a:pt x="3237681" y="411851"/>
                </a:cubicBezTo>
                <a:close/>
                <a:moveTo>
                  <a:pt x="1205113" y="409823"/>
                </a:moveTo>
                <a:lnTo>
                  <a:pt x="1385677" y="409823"/>
                </a:lnTo>
                <a:cubicBezTo>
                  <a:pt x="1653483" y="409823"/>
                  <a:pt x="1787385" y="530200"/>
                  <a:pt x="1787385" y="770953"/>
                </a:cubicBezTo>
                <a:lnTo>
                  <a:pt x="1787385" y="1296419"/>
                </a:lnTo>
                <a:cubicBezTo>
                  <a:pt x="1787385" y="1537173"/>
                  <a:pt x="1653483" y="1657550"/>
                  <a:pt x="1385677" y="1657550"/>
                </a:cubicBezTo>
                <a:lnTo>
                  <a:pt x="1205113" y="1657550"/>
                </a:lnTo>
                <a:lnTo>
                  <a:pt x="1205113" y="1332938"/>
                </a:lnTo>
                <a:lnTo>
                  <a:pt x="1300467" y="1332938"/>
                </a:lnTo>
                <a:cubicBezTo>
                  <a:pt x="1354569" y="1332938"/>
                  <a:pt x="1381621" y="1305887"/>
                  <a:pt x="1381621" y="1251785"/>
                </a:cubicBezTo>
                <a:lnTo>
                  <a:pt x="1381621" y="815587"/>
                </a:lnTo>
                <a:cubicBezTo>
                  <a:pt x="1381621" y="761486"/>
                  <a:pt x="1354569" y="734435"/>
                  <a:pt x="1300467" y="734435"/>
                </a:cubicBezTo>
                <a:lnTo>
                  <a:pt x="1205113" y="734435"/>
                </a:lnTo>
                <a:close/>
                <a:moveTo>
                  <a:pt x="963682" y="409823"/>
                </a:moveTo>
                <a:lnTo>
                  <a:pt x="1144248" y="409823"/>
                </a:lnTo>
                <a:lnTo>
                  <a:pt x="1144248" y="734435"/>
                </a:lnTo>
                <a:lnTo>
                  <a:pt x="1048893" y="734435"/>
                </a:lnTo>
                <a:cubicBezTo>
                  <a:pt x="994791" y="734435"/>
                  <a:pt x="967741" y="761486"/>
                  <a:pt x="967741" y="815587"/>
                </a:cubicBezTo>
                <a:lnTo>
                  <a:pt x="967741" y="1251785"/>
                </a:lnTo>
                <a:cubicBezTo>
                  <a:pt x="967741" y="1305887"/>
                  <a:pt x="994791" y="1332938"/>
                  <a:pt x="1048893" y="1332938"/>
                </a:cubicBezTo>
                <a:lnTo>
                  <a:pt x="1144248" y="1332938"/>
                </a:lnTo>
                <a:lnTo>
                  <a:pt x="1144248" y="1657550"/>
                </a:lnTo>
                <a:lnTo>
                  <a:pt x="963682" y="1657550"/>
                </a:lnTo>
                <a:cubicBezTo>
                  <a:pt x="695878" y="1657550"/>
                  <a:pt x="561975" y="1537173"/>
                  <a:pt x="561975" y="1296419"/>
                </a:cubicBezTo>
                <a:lnTo>
                  <a:pt x="561975" y="770953"/>
                </a:lnTo>
                <a:cubicBezTo>
                  <a:pt x="561975" y="530200"/>
                  <a:pt x="695878" y="409823"/>
                  <a:pt x="963682" y="409823"/>
                </a:cubicBezTo>
                <a:close/>
                <a:moveTo>
                  <a:pt x="2115551" y="0"/>
                </a:moveTo>
                <a:lnTo>
                  <a:pt x="2531459" y="0"/>
                </a:lnTo>
                <a:lnTo>
                  <a:pt x="2531459" y="419967"/>
                </a:lnTo>
                <a:lnTo>
                  <a:pt x="2748544" y="419967"/>
                </a:lnTo>
                <a:lnTo>
                  <a:pt x="2748544" y="764867"/>
                </a:lnTo>
                <a:lnTo>
                  <a:pt x="2531459" y="764867"/>
                </a:lnTo>
                <a:lnTo>
                  <a:pt x="2531459" y="1221353"/>
                </a:lnTo>
                <a:cubicBezTo>
                  <a:pt x="2531459" y="1275455"/>
                  <a:pt x="2558510" y="1302506"/>
                  <a:pt x="2612613" y="1302506"/>
                </a:cubicBezTo>
                <a:lnTo>
                  <a:pt x="2748544" y="1302506"/>
                </a:lnTo>
                <a:lnTo>
                  <a:pt x="2748544" y="1647406"/>
                </a:lnTo>
                <a:lnTo>
                  <a:pt x="2517258" y="1647406"/>
                </a:lnTo>
                <a:cubicBezTo>
                  <a:pt x="2249453" y="1647406"/>
                  <a:pt x="2115551" y="1527029"/>
                  <a:pt x="2115551" y="1286275"/>
                </a:cubicBezTo>
                <a:lnTo>
                  <a:pt x="2115551" y="764867"/>
                </a:lnTo>
                <a:lnTo>
                  <a:pt x="1912668" y="764867"/>
                </a:lnTo>
                <a:lnTo>
                  <a:pt x="1912668" y="419967"/>
                </a:lnTo>
                <a:lnTo>
                  <a:pt x="2115551" y="41996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75057" dir="5400000" sy="-20000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80998" tIns="40499" rIns="80998" bIns="4049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4173" dirty="0">
              <a:effectLst>
                <a:outerShdw blurRad="75057" dir="5400000" sy="-20000" rotWithShape="0">
                  <a:prstClr val="black">
                    <a:alpha val="25000"/>
                  </a:prstClr>
                </a:outerShdw>
              </a:effectLst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A97FC1-2743-4984-8B5B-0732C326AF15}"/>
              </a:ext>
            </a:extLst>
          </p:cNvPr>
          <p:cNvSpPr txBox="1"/>
          <p:nvPr/>
        </p:nvSpPr>
        <p:spPr>
          <a:xfrm>
            <a:off x="821103" y="4013126"/>
            <a:ext cx="6064152" cy="1549141"/>
          </a:xfrm>
          <a:custGeom>
            <a:avLst/>
            <a:gdLst/>
            <a:ahLst/>
            <a:cxnLst/>
            <a:rect l="l" t="t" r="r" b="b"/>
            <a:pathLst>
              <a:path w="6845904" h="1748847">
                <a:moveTo>
                  <a:pt x="2391395" y="1130055"/>
                </a:moveTo>
                <a:lnTo>
                  <a:pt x="2801217" y="1130055"/>
                </a:lnTo>
                <a:lnTo>
                  <a:pt x="2801217" y="1272073"/>
                </a:lnTo>
                <a:cubicBezTo>
                  <a:pt x="2801217" y="1326175"/>
                  <a:pt x="2828268" y="1353226"/>
                  <a:pt x="2882370" y="1353226"/>
                </a:cubicBezTo>
                <a:lnTo>
                  <a:pt x="3020330" y="1353226"/>
                </a:lnTo>
                <a:lnTo>
                  <a:pt x="3020330" y="1677838"/>
                </a:lnTo>
                <a:lnTo>
                  <a:pt x="2793102" y="1677838"/>
                </a:lnTo>
                <a:cubicBezTo>
                  <a:pt x="2525297" y="1677838"/>
                  <a:pt x="2391395" y="1557461"/>
                  <a:pt x="2391395" y="1316707"/>
                </a:cubicBezTo>
                <a:close/>
                <a:moveTo>
                  <a:pt x="687772" y="772982"/>
                </a:moveTo>
                <a:lnTo>
                  <a:pt x="643138" y="1024556"/>
                </a:lnTo>
                <a:lnTo>
                  <a:pt x="902828" y="1024556"/>
                </a:lnTo>
                <a:lnTo>
                  <a:pt x="947462" y="772982"/>
                </a:lnTo>
                <a:lnTo>
                  <a:pt x="1316708" y="775011"/>
                </a:lnTo>
                <a:lnTo>
                  <a:pt x="1272074" y="1024556"/>
                </a:lnTo>
                <a:lnTo>
                  <a:pt x="1493216" y="1024556"/>
                </a:lnTo>
                <a:lnTo>
                  <a:pt x="1493216" y="1359312"/>
                </a:lnTo>
                <a:lnTo>
                  <a:pt x="1211209" y="1359312"/>
                </a:lnTo>
                <a:lnTo>
                  <a:pt x="1140200" y="1748847"/>
                </a:lnTo>
                <a:lnTo>
                  <a:pt x="770954" y="1748847"/>
                </a:lnTo>
                <a:lnTo>
                  <a:pt x="841963" y="1359312"/>
                </a:lnTo>
                <a:lnTo>
                  <a:pt x="582273" y="1359312"/>
                </a:lnTo>
                <a:lnTo>
                  <a:pt x="511264" y="1748847"/>
                </a:lnTo>
                <a:lnTo>
                  <a:pt x="142018" y="1748847"/>
                </a:lnTo>
                <a:lnTo>
                  <a:pt x="213027" y="1359312"/>
                </a:lnTo>
                <a:lnTo>
                  <a:pt x="0" y="1359312"/>
                </a:lnTo>
                <a:lnTo>
                  <a:pt x="0" y="1024556"/>
                </a:lnTo>
                <a:lnTo>
                  <a:pt x="273892" y="1024556"/>
                </a:lnTo>
                <a:lnTo>
                  <a:pt x="318526" y="775011"/>
                </a:lnTo>
                <a:close/>
                <a:moveTo>
                  <a:pt x="6429994" y="440255"/>
                </a:moveTo>
                <a:lnTo>
                  <a:pt x="6845904" y="440255"/>
                </a:lnTo>
                <a:lnTo>
                  <a:pt x="6845904" y="561443"/>
                </a:lnTo>
                <a:lnTo>
                  <a:pt x="6429994" y="1547895"/>
                </a:lnTo>
                <a:close/>
                <a:moveTo>
                  <a:pt x="5450577" y="440255"/>
                </a:moveTo>
                <a:lnTo>
                  <a:pt x="5685920" y="440255"/>
                </a:lnTo>
                <a:cubicBezTo>
                  <a:pt x="5734612" y="440255"/>
                  <a:pt x="5775189" y="447017"/>
                  <a:pt x="5807650" y="460543"/>
                </a:cubicBezTo>
                <a:lnTo>
                  <a:pt x="5807650" y="754723"/>
                </a:lnTo>
                <a:lnTo>
                  <a:pt x="5535787" y="754723"/>
                </a:lnTo>
                <a:cubicBezTo>
                  <a:pt x="5481685" y="754723"/>
                  <a:pt x="5454634" y="781774"/>
                  <a:pt x="5454634" y="835875"/>
                </a:cubicBezTo>
                <a:lnTo>
                  <a:pt x="5454634" y="1272073"/>
                </a:lnTo>
                <a:cubicBezTo>
                  <a:pt x="5454634" y="1326175"/>
                  <a:pt x="5481685" y="1353226"/>
                  <a:pt x="5535787" y="1353226"/>
                </a:cubicBezTo>
                <a:lnTo>
                  <a:pt x="5807650" y="1353226"/>
                </a:lnTo>
                <a:lnTo>
                  <a:pt x="5807650" y="1647406"/>
                </a:lnTo>
                <a:cubicBezTo>
                  <a:pt x="5776541" y="1660931"/>
                  <a:pt x="5735965" y="1667694"/>
                  <a:pt x="5685920" y="1667694"/>
                </a:cubicBezTo>
                <a:lnTo>
                  <a:pt x="5450577" y="1667694"/>
                </a:lnTo>
                <a:cubicBezTo>
                  <a:pt x="5182772" y="1667694"/>
                  <a:pt x="5048869" y="1547317"/>
                  <a:pt x="5048869" y="1306563"/>
                </a:cubicBezTo>
                <a:lnTo>
                  <a:pt x="5048869" y="801385"/>
                </a:lnTo>
                <a:cubicBezTo>
                  <a:pt x="5048869" y="560632"/>
                  <a:pt x="5182772" y="440255"/>
                  <a:pt x="5450577" y="440255"/>
                </a:cubicBezTo>
                <a:close/>
                <a:moveTo>
                  <a:pt x="4486895" y="440255"/>
                </a:moveTo>
                <a:lnTo>
                  <a:pt x="4902803" y="440255"/>
                </a:lnTo>
                <a:lnTo>
                  <a:pt x="4902803" y="1667694"/>
                </a:lnTo>
                <a:lnTo>
                  <a:pt x="4486895" y="1667694"/>
                </a:lnTo>
                <a:close/>
                <a:moveTo>
                  <a:pt x="3101484" y="30432"/>
                </a:moveTo>
                <a:lnTo>
                  <a:pt x="3296251" y="30432"/>
                </a:lnTo>
                <a:cubicBezTo>
                  <a:pt x="3564056" y="30432"/>
                  <a:pt x="3697957" y="150809"/>
                  <a:pt x="3697957" y="391563"/>
                </a:cubicBezTo>
                <a:lnTo>
                  <a:pt x="3697957" y="541696"/>
                </a:lnTo>
                <a:cubicBezTo>
                  <a:pt x="3697957" y="667483"/>
                  <a:pt x="3647913" y="765543"/>
                  <a:pt x="3547824" y="835875"/>
                </a:cubicBezTo>
                <a:cubicBezTo>
                  <a:pt x="3550530" y="838581"/>
                  <a:pt x="3553912" y="841286"/>
                  <a:pt x="3557969" y="843991"/>
                </a:cubicBezTo>
                <a:cubicBezTo>
                  <a:pt x="3664820" y="935964"/>
                  <a:pt x="3718246" y="1040787"/>
                  <a:pt x="3718246" y="1158459"/>
                </a:cubicBezTo>
                <a:lnTo>
                  <a:pt x="3718246" y="1316707"/>
                </a:lnTo>
                <a:cubicBezTo>
                  <a:pt x="3718246" y="1557461"/>
                  <a:pt x="3584344" y="1677838"/>
                  <a:pt x="3316539" y="1677838"/>
                </a:cubicBezTo>
                <a:lnTo>
                  <a:pt x="3101484" y="1677838"/>
                </a:lnTo>
                <a:lnTo>
                  <a:pt x="3101484" y="1353226"/>
                </a:lnTo>
                <a:lnTo>
                  <a:pt x="3227270" y="1353226"/>
                </a:lnTo>
                <a:cubicBezTo>
                  <a:pt x="3281373" y="1353226"/>
                  <a:pt x="3308424" y="1326175"/>
                  <a:pt x="3308424" y="1272073"/>
                </a:cubicBezTo>
                <a:lnTo>
                  <a:pt x="3308424" y="1073248"/>
                </a:lnTo>
                <a:cubicBezTo>
                  <a:pt x="3308424" y="1019146"/>
                  <a:pt x="3281373" y="992095"/>
                  <a:pt x="3227270" y="992095"/>
                </a:cubicBezTo>
                <a:lnTo>
                  <a:pt x="2908745" y="992095"/>
                </a:lnTo>
                <a:lnTo>
                  <a:pt x="2908745" y="677627"/>
                </a:lnTo>
                <a:lnTo>
                  <a:pt x="3206982" y="677627"/>
                </a:lnTo>
                <a:cubicBezTo>
                  <a:pt x="3261084" y="677627"/>
                  <a:pt x="3288135" y="650576"/>
                  <a:pt x="3288135" y="596474"/>
                </a:cubicBezTo>
                <a:lnTo>
                  <a:pt x="3288135" y="436197"/>
                </a:lnTo>
                <a:cubicBezTo>
                  <a:pt x="3288135" y="382095"/>
                  <a:pt x="3261084" y="355044"/>
                  <a:pt x="3206982" y="355044"/>
                </a:cubicBezTo>
                <a:lnTo>
                  <a:pt x="3101484" y="355044"/>
                </a:lnTo>
                <a:close/>
                <a:moveTo>
                  <a:pt x="2823535" y="30432"/>
                </a:moveTo>
                <a:lnTo>
                  <a:pt x="3020330" y="30432"/>
                </a:lnTo>
                <a:lnTo>
                  <a:pt x="3020330" y="355044"/>
                </a:lnTo>
                <a:lnTo>
                  <a:pt x="2912803" y="355044"/>
                </a:lnTo>
                <a:cubicBezTo>
                  <a:pt x="2858701" y="355044"/>
                  <a:pt x="2831649" y="382095"/>
                  <a:pt x="2831649" y="436197"/>
                </a:cubicBezTo>
                <a:lnTo>
                  <a:pt x="2831649" y="576186"/>
                </a:lnTo>
                <a:lnTo>
                  <a:pt x="2421827" y="576186"/>
                </a:lnTo>
                <a:lnTo>
                  <a:pt x="2421827" y="391563"/>
                </a:lnTo>
                <a:cubicBezTo>
                  <a:pt x="2421827" y="150809"/>
                  <a:pt x="2555729" y="30432"/>
                  <a:pt x="2823535" y="30432"/>
                </a:cubicBezTo>
                <a:close/>
                <a:moveTo>
                  <a:pt x="6429994" y="20288"/>
                </a:moveTo>
                <a:lnTo>
                  <a:pt x="6845904" y="20288"/>
                </a:lnTo>
                <a:lnTo>
                  <a:pt x="6845904" y="318525"/>
                </a:lnTo>
                <a:lnTo>
                  <a:pt x="6429994" y="318525"/>
                </a:lnTo>
                <a:close/>
                <a:moveTo>
                  <a:pt x="5868515" y="20288"/>
                </a:moveTo>
                <a:lnTo>
                  <a:pt x="6274279" y="20288"/>
                </a:lnTo>
                <a:lnTo>
                  <a:pt x="6274279" y="1667694"/>
                </a:lnTo>
                <a:lnTo>
                  <a:pt x="5868515" y="1667694"/>
                </a:lnTo>
                <a:close/>
                <a:moveTo>
                  <a:pt x="4486895" y="20288"/>
                </a:moveTo>
                <a:lnTo>
                  <a:pt x="4902803" y="20288"/>
                </a:lnTo>
                <a:lnTo>
                  <a:pt x="4902803" y="318525"/>
                </a:lnTo>
                <a:lnTo>
                  <a:pt x="4486895" y="318525"/>
                </a:lnTo>
                <a:close/>
                <a:moveTo>
                  <a:pt x="458515" y="0"/>
                </a:moveTo>
                <a:lnTo>
                  <a:pt x="827761" y="0"/>
                </a:lnTo>
                <a:lnTo>
                  <a:pt x="762839" y="357073"/>
                </a:lnTo>
                <a:lnTo>
                  <a:pt x="1022528" y="357073"/>
                </a:lnTo>
                <a:lnTo>
                  <a:pt x="1087451" y="0"/>
                </a:lnTo>
                <a:lnTo>
                  <a:pt x="1456697" y="0"/>
                </a:lnTo>
                <a:lnTo>
                  <a:pt x="1391775" y="357073"/>
                </a:lnTo>
                <a:lnTo>
                  <a:pt x="1614945" y="357073"/>
                </a:lnTo>
                <a:lnTo>
                  <a:pt x="1614945" y="691829"/>
                </a:lnTo>
                <a:lnTo>
                  <a:pt x="121730" y="691829"/>
                </a:lnTo>
                <a:lnTo>
                  <a:pt x="121730" y="357073"/>
                </a:lnTo>
                <a:lnTo>
                  <a:pt x="393592" y="3570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75057" dir="5400000" sy="-20000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80998" tIns="40499" rIns="80998" bIns="4049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4173" dirty="0">
              <a:effectLst>
                <a:outerShdw blurRad="75057" dir="5400000" sy="-20000" rotWithShape="0">
                  <a:prstClr val="black">
                    <a:alpha val="25000"/>
                  </a:prstClr>
                </a:outerShdw>
              </a:effectLst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12541-B31D-4423-AA61-DF776933117F}"/>
              </a:ext>
            </a:extLst>
          </p:cNvPr>
          <p:cNvSpPr txBox="1"/>
          <p:nvPr/>
        </p:nvSpPr>
        <p:spPr>
          <a:xfrm>
            <a:off x="7346517" y="4013126"/>
            <a:ext cx="2736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박현빈</a:t>
            </a:r>
            <a:r>
              <a:rPr lang="en-US" altLang="ko-KR" sz="2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z="2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한창기</a:t>
            </a:r>
            <a:r>
              <a:rPr lang="en-US" altLang="ko-KR" sz="2000" dirty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, </a:t>
            </a:r>
            <a:r>
              <a:rPr lang="ko-KR" altLang="en-US" sz="2000" dirty="0" err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박우현</a:t>
            </a:r>
            <a:endParaRPr lang="ko-KR" altLang="en-US" sz="2000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26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670938-177C-414D-954C-BA81C1FF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" y="4921"/>
            <a:ext cx="10789920" cy="10789920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DBAAF03-9687-43B2-BC6D-4D2A5C2564E5}"/>
              </a:ext>
            </a:extLst>
          </p:cNvPr>
          <p:cNvSpPr/>
          <p:nvPr/>
        </p:nvSpPr>
        <p:spPr>
          <a:xfrm>
            <a:off x="-4922" y="793"/>
            <a:ext cx="10799763" cy="10799763"/>
          </a:xfrm>
          <a:custGeom>
            <a:avLst/>
            <a:gdLst>
              <a:gd name="connsiteX0" fmla="*/ 1952626 w 10799763"/>
              <a:gd name="connsiteY0" fmla="*/ 1339851 h 10799763"/>
              <a:gd name="connsiteX1" fmla="*/ 1952626 w 10799763"/>
              <a:gd name="connsiteY1" fmla="*/ 8882744 h 10799763"/>
              <a:gd name="connsiteX2" fmla="*/ 10247088 w 10799763"/>
              <a:gd name="connsiteY2" fmla="*/ 8882744 h 10799763"/>
              <a:gd name="connsiteX3" fmla="*/ 10247088 w 10799763"/>
              <a:gd name="connsiteY3" fmla="*/ 1339851 h 10799763"/>
              <a:gd name="connsiteX4" fmla="*/ 0 w 10799763"/>
              <a:gd name="connsiteY4" fmla="*/ 0 h 10799763"/>
              <a:gd name="connsiteX5" fmla="*/ 10799763 w 10799763"/>
              <a:gd name="connsiteY5" fmla="*/ 0 h 10799763"/>
              <a:gd name="connsiteX6" fmla="*/ 10799763 w 10799763"/>
              <a:gd name="connsiteY6" fmla="*/ 10799763 h 10799763"/>
              <a:gd name="connsiteX7" fmla="*/ 0 w 10799763"/>
              <a:gd name="connsiteY7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9763" h="10799763">
                <a:moveTo>
                  <a:pt x="1952626" y="1339851"/>
                </a:moveTo>
                <a:lnTo>
                  <a:pt x="1952626" y="8882744"/>
                </a:lnTo>
                <a:lnTo>
                  <a:pt x="10247088" y="8882744"/>
                </a:lnTo>
                <a:lnTo>
                  <a:pt x="10247088" y="1339851"/>
                </a:lnTo>
                <a:close/>
                <a:moveTo>
                  <a:pt x="0" y="0"/>
                </a:moveTo>
                <a:lnTo>
                  <a:pt x="10799763" y="0"/>
                </a:lnTo>
                <a:lnTo>
                  <a:pt x="10799763" y="10799763"/>
                </a:lnTo>
                <a:lnTo>
                  <a:pt x="0" y="10799763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895D8D-4E19-4290-B3F0-41B29B7BC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47"/>
          <a:stretch/>
        </p:blipFill>
        <p:spPr>
          <a:xfrm>
            <a:off x="2455817" y="2221353"/>
            <a:ext cx="5381625" cy="65307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E0B4CF-1EF0-4CA3-918A-ECA11D1233B4}"/>
              </a:ext>
            </a:extLst>
          </p:cNvPr>
          <p:cNvSpPr txBox="1"/>
          <p:nvPr/>
        </p:nvSpPr>
        <p:spPr>
          <a:xfrm>
            <a:off x="1962334" y="1346295"/>
            <a:ext cx="3121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소스 일부분</a:t>
            </a:r>
          </a:p>
        </p:txBody>
      </p:sp>
    </p:spTree>
    <p:extLst>
      <p:ext uri="{BB962C8B-B14F-4D97-AF65-F5344CB8AC3E}">
        <p14:creationId xmlns:p14="http://schemas.microsoft.com/office/powerpoint/2010/main" val="1552124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670938-177C-414D-954C-BA81C1FF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" y="4921"/>
            <a:ext cx="10789920" cy="10789920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DBAAF03-9687-43B2-BC6D-4D2A5C2564E5}"/>
              </a:ext>
            </a:extLst>
          </p:cNvPr>
          <p:cNvSpPr/>
          <p:nvPr/>
        </p:nvSpPr>
        <p:spPr>
          <a:xfrm>
            <a:off x="-4922" y="793"/>
            <a:ext cx="10799763" cy="10799763"/>
          </a:xfrm>
          <a:custGeom>
            <a:avLst/>
            <a:gdLst>
              <a:gd name="connsiteX0" fmla="*/ 1952626 w 10799763"/>
              <a:gd name="connsiteY0" fmla="*/ 1339851 h 10799763"/>
              <a:gd name="connsiteX1" fmla="*/ 1952626 w 10799763"/>
              <a:gd name="connsiteY1" fmla="*/ 8882744 h 10799763"/>
              <a:gd name="connsiteX2" fmla="*/ 10247088 w 10799763"/>
              <a:gd name="connsiteY2" fmla="*/ 8882744 h 10799763"/>
              <a:gd name="connsiteX3" fmla="*/ 10247088 w 10799763"/>
              <a:gd name="connsiteY3" fmla="*/ 1339851 h 10799763"/>
              <a:gd name="connsiteX4" fmla="*/ 0 w 10799763"/>
              <a:gd name="connsiteY4" fmla="*/ 0 h 10799763"/>
              <a:gd name="connsiteX5" fmla="*/ 10799763 w 10799763"/>
              <a:gd name="connsiteY5" fmla="*/ 0 h 10799763"/>
              <a:gd name="connsiteX6" fmla="*/ 10799763 w 10799763"/>
              <a:gd name="connsiteY6" fmla="*/ 10799763 h 10799763"/>
              <a:gd name="connsiteX7" fmla="*/ 0 w 10799763"/>
              <a:gd name="connsiteY7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9763" h="10799763">
                <a:moveTo>
                  <a:pt x="1952626" y="1339851"/>
                </a:moveTo>
                <a:lnTo>
                  <a:pt x="1952626" y="8882744"/>
                </a:lnTo>
                <a:lnTo>
                  <a:pt x="10247088" y="8882744"/>
                </a:lnTo>
                <a:lnTo>
                  <a:pt x="10247088" y="1339851"/>
                </a:lnTo>
                <a:close/>
                <a:moveTo>
                  <a:pt x="0" y="0"/>
                </a:moveTo>
                <a:lnTo>
                  <a:pt x="10799763" y="0"/>
                </a:lnTo>
                <a:lnTo>
                  <a:pt x="10799763" y="10799763"/>
                </a:lnTo>
                <a:lnTo>
                  <a:pt x="0" y="10799763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8BA894-C9E4-40BD-B242-9DC53BD8F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719" y="2407444"/>
            <a:ext cx="7531598" cy="57350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D96F03-6F72-4B02-9C23-C1E1B03D1374}"/>
              </a:ext>
            </a:extLst>
          </p:cNvPr>
          <p:cNvSpPr txBox="1"/>
          <p:nvPr/>
        </p:nvSpPr>
        <p:spPr>
          <a:xfrm>
            <a:off x="1962334" y="1346295"/>
            <a:ext cx="3121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소스 일부분</a:t>
            </a:r>
          </a:p>
        </p:txBody>
      </p:sp>
    </p:spTree>
    <p:extLst>
      <p:ext uri="{BB962C8B-B14F-4D97-AF65-F5344CB8AC3E}">
        <p14:creationId xmlns:p14="http://schemas.microsoft.com/office/powerpoint/2010/main" val="16754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670938-177C-414D-954C-BA81C1FF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" y="4921"/>
            <a:ext cx="10789920" cy="10789920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DBAAF03-9687-43B2-BC6D-4D2A5C2564E5}"/>
              </a:ext>
            </a:extLst>
          </p:cNvPr>
          <p:cNvSpPr/>
          <p:nvPr/>
        </p:nvSpPr>
        <p:spPr>
          <a:xfrm>
            <a:off x="-4922" y="793"/>
            <a:ext cx="10799763" cy="10799763"/>
          </a:xfrm>
          <a:custGeom>
            <a:avLst/>
            <a:gdLst>
              <a:gd name="connsiteX0" fmla="*/ 1952626 w 10799763"/>
              <a:gd name="connsiteY0" fmla="*/ 1339851 h 10799763"/>
              <a:gd name="connsiteX1" fmla="*/ 1952626 w 10799763"/>
              <a:gd name="connsiteY1" fmla="*/ 8882744 h 10799763"/>
              <a:gd name="connsiteX2" fmla="*/ 10247088 w 10799763"/>
              <a:gd name="connsiteY2" fmla="*/ 8882744 h 10799763"/>
              <a:gd name="connsiteX3" fmla="*/ 10247088 w 10799763"/>
              <a:gd name="connsiteY3" fmla="*/ 1339851 h 10799763"/>
              <a:gd name="connsiteX4" fmla="*/ 0 w 10799763"/>
              <a:gd name="connsiteY4" fmla="*/ 0 h 10799763"/>
              <a:gd name="connsiteX5" fmla="*/ 10799763 w 10799763"/>
              <a:gd name="connsiteY5" fmla="*/ 0 h 10799763"/>
              <a:gd name="connsiteX6" fmla="*/ 10799763 w 10799763"/>
              <a:gd name="connsiteY6" fmla="*/ 10799763 h 10799763"/>
              <a:gd name="connsiteX7" fmla="*/ 0 w 10799763"/>
              <a:gd name="connsiteY7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9763" h="10799763">
                <a:moveTo>
                  <a:pt x="1952626" y="1339851"/>
                </a:moveTo>
                <a:lnTo>
                  <a:pt x="1952626" y="8882744"/>
                </a:lnTo>
                <a:lnTo>
                  <a:pt x="10247088" y="8882744"/>
                </a:lnTo>
                <a:lnTo>
                  <a:pt x="10247088" y="1339851"/>
                </a:lnTo>
                <a:close/>
                <a:moveTo>
                  <a:pt x="0" y="0"/>
                </a:moveTo>
                <a:lnTo>
                  <a:pt x="10799763" y="0"/>
                </a:lnTo>
                <a:lnTo>
                  <a:pt x="10799763" y="10799763"/>
                </a:lnTo>
                <a:lnTo>
                  <a:pt x="0" y="10799763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B98D0F-38D7-430C-814A-1E0AF9500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43" y="2003947"/>
            <a:ext cx="4364626" cy="68062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FACDAA-33E2-4BF5-80DB-51609A49F46C}"/>
              </a:ext>
            </a:extLst>
          </p:cNvPr>
          <p:cNvSpPr txBox="1"/>
          <p:nvPr/>
        </p:nvSpPr>
        <p:spPr>
          <a:xfrm>
            <a:off x="1962334" y="1346295"/>
            <a:ext cx="3121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소스 일부분</a:t>
            </a:r>
          </a:p>
        </p:txBody>
      </p:sp>
    </p:spTree>
    <p:extLst>
      <p:ext uri="{BB962C8B-B14F-4D97-AF65-F5344CB8AC3E}">
        <p14:creationId xmlns:p14="http://schemas.microsoft.com/office/powerpoint/2010/main" val="3043400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670938-177C-414D-954C-BA81C1FF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" y="4921"/>
            <a:ext cx="10789920" cy="10789920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DBAAF03-9687-43B2-BC6D-4D2A5C2564E5}"/>
              </a:ext>
            </a:extLst>
          </p:cNvPr>
          <p:cNvSpPr/>
          <p:nvPr/>
        </p:nvSpPr>
        <p:spPr>
          <a:xfrm>
            <a:off x="-4922" y="793"/>
            <a:ext cx="10799763" cy="10799763"/>
          </a:xfrm>
          <a:custGeom>
            <a:avLst/>
            <a:gdLst>
              <a:gd name="connsiteX0" fmla="*/ 1952626 w 10799763"/>
              <a:gd name="connsiteY0" fmla="*/ 1339851 h 10799763"/>
              <a:gd name="connsiteX1" fmla="*/ 1952626 w 10799763"/>
              <a:gd name="connsiteY1" fmla="*/ 8882744 h 10799763"/>
              <a:gd name="connsiteX2" fmla="*/ 10247088 w 10799763"/>
              <a:gd name="connsiteY2" fmla="*/ 8882744 h 10799763"/>
              <a:gd name="connsiteX3" fmla="*/ 10247088 w 10799763"/>
              <a:gd name="connsiteY3" fmla="*/ 1339851 h 10799763"/>
              <a:gd name="connsiteX4" fmla="*/ 0 w 10799763"/>
              <a:gd name="connsiteY4" fmla="*/ 0 h 10799763"/>
              <a:gd name="connsiteX5" fmla="*/ 10799763 w 10799763"/>
              <a:gd name="connsiteY5" fmla="*/ 0 h 10799763"/>
              <a:gd name="connsiteX6" fmla="*/ 10799763 w 10799763"/>
              <a:gd name="connsiteY6" fmla="*/ 10799763 h 10799763"/>
              <a:gd name="connsiteX7" fmla="*/ 0 w 10799763"/>
              <a:gd name="connsiteY7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9763" h="10799763">
                <a:moveTo>
                  <a:pt x="1952626" y="1339851"/>
                </a:moveTo>
                <a:lnTo>
                  <a:pt x="1952626" y="8882744"/>
                </a:lnTo>
                <a:lnTo>
                  <a:pt x="10247088" y="8882744"/>
                </a:lnTo>
                <a:lnTo>
                  <a:pt x="10247088" y="1339851"/>
                </a:lnTo>
                <a:close/>
                <a:moveTo>
                  <a:pt x="0" y="0"/>
                </a:moveTo>
                <a:lnTo>
                  <a:pt x="10799763" y="0"/>
                </a:lnTo>
                <a:lnTo>
                  <a:pt x="10799763" y="10799763"/>
                </a:lnTo>
                <a:lnTo>
                  <a:pt x="0" y="10799763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F1DC1D-6FB5-4F70-ADE4-FC9C841FE6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01" b="6115"/>
          <a:stretch/>
        </p:blipFill>
        <p:spPr>
          <a:xfrm>
            <a:off x="2069316" y="2815770"/>
            <a:ext cx="8149875" cy="38317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109C02-9AAD-4F98-98A6-DDFBA7134888}"/>
              </a:ext>
            </a:extLst>
          </p:cNvPr>
          <p:cNvSpPr txBox="1"/>
          <p:nvPr/>
        </p:nvSpPr>
        <p:spPr>
          <a:xfrm>
            <a:off x="1962334" y="1346295"/>
            <a:ext cx="3121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소스 일부분</a:t>
            </a:r>
          </a:p>
        </p:txBody>
      </p:sp>
      <p:pic>
        <p:nvPicPr>
          <p:cNvPr id="10" name="Picture 2" descr="ê´ë ¨ ì´ë¯¸ì§">
            <a:extLst>
              <a:ext uri="{FF2B5EF4-FFF2-40B4-BE49-F238E27FC236}">
                <a16:creationId xmlns:a16="http://schemas.microsoft.com/office/drawing/2014/main" id="{9AD701D3-82C3-4350-82D3-1A652CFCD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028" y="6765300"/>
            <a:ext cx="1955891" cy="195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719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670938-177C-414D-954C-BA81C1FF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" y="4921"/>
            <a:ext cx="10789920" cy="10789920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DBAAF03-9687-43B2-BC6D-4D2A5C2564E5}"/>
              </a:ext>
            </a:extLst>
          </p:cNvPr>
          <p:cNvSpPr/>
          <p:nvPr/>
        </p:nvSpPr>
        <p:spPr>
          <a:xfrm>
            <a:off x="-4922" y="793"/>
            <a:ext cx="10799763" cy="10799763"/>
          </a:xfrm>
          <a:custGeom>
            <a:avLst/>
            <a:gdLst>
              <a:gd name="connsiteX0" fmla="*/ 1952626 w 10799763"/>
              <a:gd name="connsiteY0" fmla="*/ 1339851 h 10799763"/>
              <a:gd name="connsiteX1" fmla="*/ 1952626 w 10799763"/>
              <a:gd name="connsiteY1" fmla="*/ 8882744 h 10799763"/>
              <a:gd name="connsiteX2" fmla="*/ 10247088 w 10799763"/>
              <a:gd name="connsiteY2" fmla="*/ 8882744 h 10799763"/>
              <a:gd name="connsiteX3" fmla="*/ 10247088 w 10799763"/>
              <a:gd name="connsiteY3" fmla="*/ 1339851 h 10799763"/>
              <a:gd name="connsiteX4" fmla="*/ 0 w 10799763"/>
              <a:gd name="connsiteY4" fmla="*/ 0 h 10799763"/>
              <a:gd name="connsiteX5" fmla="*/ 10799763 w 10799763"/>
              <a:gd name="connsiteY5" fmla="*/ 0 h 10799763"/>
              <a:gd name="connsiteX6" fmla="*/ 10799763 w 10799763"/>
              <a:gd name="connsiteY6" fmla="*/ 10799763 h 10799763"/>
              <a:gd name="connsiteX7" fmla="*/ 0 w 10799763"/>
              <a:gd name="connsiteY7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9763" h="10799763">
                <a:moveTo>
                  <a:pt x="1952626" y="1339851"/>
                </a:moveTo>
                <a:lnTo>
                  <a:pt x="1952626" y="8882744"/>
                </a:lnTo>
                <a:lnTo>
                  <a:pt x="10247088" y="8882744"/>
                </a:lnTo>
                <a:lnTo>
                  <a:pt x="10247088" y="1339851"/>
                </a:lnTo>
                <a:close/>
                <a:moveTo>
                  <a:pt x="0" y="0"/>
                </a:moveTo>
                <a:lnTo>
                  <a:pt x="10799763" y="0"/>
                </a:lnTo>
                <a:lnTo>
                  <a:pt x="10799763" y="10799763"/>
                </a:lnTo>
                <a:lnTo>
                  <a:pt x="0" y="10799763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CF098D-2046-4B7E-99D9-25780F8B2E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01" b="5809"/>
          <a:stretch/>
        </p:blipFill>
        <p:spPr>
          <a:xfrm>
            <a:off x="2104571" y="2943412"/>
            <a:ext cx="8016151" cy="3706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FBFF20-78FC-4072-BFBF-DA8ACED790C4}"/>
              </a:ext>
            </a:extLst>
          </p:cNvPr>
          <p:cNvSpPr txBox="1"/>
          <p:nvPr/>
        </p:nvSpPr>
        <p:spPr>
          <a:xfrm>
            <a:off x="1962334" y="1346295"/>
            <a:ext cx="3121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소스 일부분</a:t>
            </a:r>
          </a:p>
        </p:txBody>
      </p:sp>
      <p:pic>
        <p:nvPicPr>
          <p:cNvPr id="10" name="Picture 2" descr="ê´ë ¨ ì´ë¯¸ì§">
            <a:extLst>
              <a:ext uri="{FF2B5EF4-FFF2-40B4-BE49-F238E27FC236}">
                <a16:creationId xmlns:a16="http://schemas.microsoft.com/office/drawing/2014/main" id="{610E24A9-08C5-4F3D-B445-83E686A94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028" y="6765300"/>
            <a:ext cx="1955891" cy="195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263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670938-177C-414D-954C-BA81C1FF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" y="4921"/>
            <a:ext cx="10789920" cy="107899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B4BB3E-7BF0-484C-A882-8797ADEDDDFC}"/>
              </a:ext>
            </a:extLst>
          </p:cNvPr>
          <p:cNvSpPr txBox="1"/>
          <p:nvPr/>
        </p:nvSpPr>
        <p:spPr>
          <a:xfrm>
            <a:off x="2455817" y="1432363"/>
            <a:ext cx="4660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200" dirty="0" err="1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유즈케이스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다이어그램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4E73C3-248C-4201-B46D-229C2D3AF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083" y="2311589"/>
            <a:ext cx="8100076" cy="6506734"/>
          </a:xfrm>
          <a:prstGeom prst="rect">
            <a:avLst/>
          </a:prstGeom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DF42DA26-5BE3-46B3-AC66-BDF08E860ED2}"/>
              </a:ext>
            </a:extLst>
          </p:cNvPr>
          <p:cNvSpPr/>
          <p:nvPr/>
        </p:nvSpPr>
        <p:spPr>
          <a:xfrm>
            <a:off x="-4922" y="793"/>
            <a:ext cx="10799763" cy="10799763"/>
          </a:xfrm>
          <a:custGeom>
            <a:avLst/>
            <a:gdLst>
              <a:gd name="connsiteX0" fmla="*/ 1952626 w 10799763"/>
              <a:gd name="connsiteY0" fmla="*/ 1339851 h 10799763"/>
              <a:gd name="connsiteX1" fmla="*/ 1952626 w 10799763"/>
              <a:gd name="connsiteY1" fmla="*/ 8882744 h 10799763"/>
              <a:gd name="connsiteX2" fmla="*/ 10247088 w 10799763"/>
              <a:gd name="connsiteY2" fmla="*/ 8882744 h 10799763"/>
              <a:gd name="connsiteX3" fmla="*/ 10247088 w 10799763"/>
              <a:gd name="connsiteY3" fmla="*/ 1339851 h 10799763"/>
              <a:gd name="connsiteX4" fmla="*/ 0 w 10799763"/>
              <a:gd name="connsiteY4" fmla="*/ 0 h 10799763"/>
              <a:gd name="connsiteX5" fmla="*/ 10799763 w 10799763"/>
              <a:gd name="connsiteY5" fmla="*/ 0 h 10799763"/>
              <a:gd name="connsiteX6" fmla="*/ 10799763 w 10799763"/>
              <a:gd name="connsiteY6" fmla="*/ 10799763 h 10799763"/>
              <a:gd name="connsiteX7" fmla="*/ 0 w 10799763"/>
              <a:gd name="connsiteY7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9763" h="10799763">
                <a:moveTo>
                  <a:pt x="1952626" y="1339851"/>
                </a:moveTo>
                <a:lnTo>
                  <a:pt x="1952626" y="8882744"/>
                </a:lnTo>
                <a:lnTo>
                  <a:pt x="10247088" y="8882744"/>
                </a:lnTo>
                <a:lnTo>
                  <a:pt x="10247088" y="1339851"/>
                </a:lnTo>
                <a:close/>
                <a:moveTo>
                  <a:pt x="0" y="0"/>
                </a:moveTo>
                <a:lnTo>
                  <a:pt x="10799763" y="0"/>
                </a:lnTo>
                <a:lnTo>
                  <a:pt x="10799763" y="10799763"/>
                </a:lnTo>
                <a:lnTo>
                  <a:pt x="0" y="10799763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165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670938-177C-414D-954C-BA81C1FF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" y="4921"/>
            <a:ext cx="10789920" cy="107899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B4BB3E-7BF0-484C-A882-8797ADEDDDFC}"/>
              </a:ext>
            </a:extLst>
          </p:cNvPr>
          <p:cNvSpPr txBox="1"/>
          <p:nvPr/>
        </p:nvSpPr>
        <p:spPr>
          <a:xfrm>
            <a:off x="2442754" y="1336129"/>
            <a:ext cx="6143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200" dirty="0" err="1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유즈케이스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시나리오</a:t>
            </a:r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회원가입</a:t>
            </a:r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748D45-3314-46B3-8E27-69FF74B75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203843"/>
              </p:ext>
            </p:extLst>
          </p:nvPr>
        </p:nvGraphicFramePr>
        <p:xfrm>
          <a:off x="2442754" y="1920905"/>
          <a:ext cx="7550332" cy="7006210"/>
        </p:xfrm>
        <a:graphic>
          <a:graphicData uri="http://schemas.openxmlformats.org/drawingml/2006/table">
            <a:tbl>
              <a:tblPr/>
              <a:tblGrid>
                <a:gridCol w="1303114">
                  <a:extLst>
                    <a:ext uri="{9D8B030D-6E8A-4147-A177-3AD203B41FA5}">
                      <a16:colId xmlns:a16="http://schemas.microsoft.com/office/drawing/2014/main" val="1651536534"/>
                    </a:ext>
                  </a:extLst>
                </a:gridCol>
                <a:gridCol w="6247218">
                  <a:extLst>
                    <a:ext uri="{9D8B030D-6E8A-4147-A177-3AD203B41FA5}">
                      <a16:colId xmlns:a16="http://schemas.microsoft.com/office/drawing/2014/main" val="2842377333"/>
                    </a:ext>
                  </a:extLst>
                </a:gridCol>
              </a:tblGrid>
              <a:tr h="314060">
                <a:tc>
                  <a:txBody>
                    <a:bodyPr/>
                    <a:lstStyle/>
                    <a:p>
                      <a:pPr marL="0" marR="0" indent="0" algn="ctr" defTabSz="1079998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이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회원가입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874267"/>
                  </a:ext>
                </a:extLst>
              </a:tr>
              <a:tr h="314060">
                <a:tc>
                  <a:txBody>
                    <a:bodyPr/>
                    <a:lstStyle/>
                    <a:p>
                      <a:pPr marL="0" marR="0" indent="0" algn="ctr" defTabSz="1079998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개 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사용자가 회원정보들을 입력하여 회원가입을 한다</a:t>
                      </a:r>
                      <a:r>
                        <a:rPr lang="en-US" altLang="ko-KR" sz="1200" b="0" kern="0" spc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062314"/>
                  </a:ext>
                </a:extLst>
              </a:tr>
              <a:tr h="314060">
                <a:tc>
                  <a:txBody>
                    <a:bodyPr/>
                    <a:lstStyle/>
                    <a:p>
                      <a:pPr marL="0" marR="0" indent="0" algn="ctr" defTabSz="1079998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액 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비회원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72498"/>
                  </a:ext>
                </a:extLst>
              </a:tr>
              <a:tr h="314060">
                <a:tc>
                  <a:txBody>
                    <a:bodyPr/>
                    <a:lstStyle/>
                    <a:p>
                      <a:pPr marL="0" marR="0" indent="0" algn="ctr" defTabSz="1079998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사전 조건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사용자는 인터넷을 사용 할 수 있는 상태이다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726657"/>
                  </a:ext>
                </a:extLst>
              </a:tr>
              <a:tr h="1606927">
                <a:tc>
                  <a:txBody>
                    <a:bodyPr/>
                    <a:lstStyle/>
                    <a:p>
                      <a:pPr marL="0" marR="0" indent="0" algn="ctr" defTabSz="1079998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기본 흐름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비밀번호를 입력한다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비밀번호 확인을 입력한다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나이를 입력한다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성별을 입력한다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확인 버튼을 눌러 회원가입을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955078"/>
                  </a:ext>
                </a:extLst>
              </a:tr>
              <a:tr h="3206622">
                <a:tc>
                  <a:txBody>
                    <a:bodyPr/>
                    <a:lstStyle/>
                    <a:p>
                      <a:pPr marL="0" marR="0" indent="0" algn="ctr" defTabSz="1079998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대안 흐름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A1)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비밀번호와 비밀번호 확인이 다를 경우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비밀번호를 입력한다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3.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비밀번호 확인을 입력한다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4.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비밀번호와 비밀번호 확인이 다를 경우 팝업을 띄우고 유저가 그것을 확인한다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A2)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나이 값에 정수 외의 값 입력 혹은 입력을 안 한 내용이 있을 경우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1.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사용자가 잘못 된 값을 입력한다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2.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버튼을 누를 시 ’잘못된 값이 입력되었다‘ 또는 ’값이 입력되지 않았다‘ 라는 경고를 띄우고 유저가 그것을 확인한다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A3)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취소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취소버튼을 누른다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입력된 정보들은 저장되지 않고 메뉴화면으로 이동한다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935686"/>
                  </a:ext>
                </a:extLst>
              </a:tr>
              <a:tr h="314060">
                <a:tc>
                  <a:txBody>
                    <a:bodyPr/>
                    <a:lstStyle/>
                    <a:p>
                      <a:pPr marL="0" marR="0" indent="0" algn="ctr" defTabSz="1079998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사후 조건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사용자는 회원가입을 통해 로그인을 할 수 있다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183699"/>
                  </a:ext>
                </a:extLst>
              </a:tr>
            </a:tbl>
          </a:graphicData>
        </a:graphic>
      </p:graphicFrame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68DEA60B-4105-4975-BA99-644ABF557565}"/>
              </a:ext>
            </a:extLst>
          </p:cNvPr>
          <p:cNvSpPr/>
          <p:nvPr/>
        </p:nvSpPr>
        <p:spPr>
          <a:xfrm>
            <a:off x="-4922" y="793"/>
            <a:ext cx="10799763" cy="10799763"/>
          </a:xfrm>
          <a:custGeom>
            <a:avLst/>
            <a:gdLst>
              <a:gd name="connsiteX0" fmla="*/ 1952626 w 10799763"/>
              <a:gd name="connsiteY0" fmla="*/ 1339851 h 10799763"/>
              <a:gd name="connsiteX1" fmla="*/ 1952626 w 10799763"/>
              <a:gd name="connsiteY1" fmla="*/ 8882744 h 10799763"/>
              <a:gd name="connsiteX2" fmla="*/ 10247088 w 10799763"/>
              <a:gd name="connsiteY2" fmla="*/ 8882744 h 10799763"/>
              <a:gd name="connsiteX3" fmla="*/ 10247088 w 10799763"/>
              <a:gd name="connsiteY3" fmla="*/ 1339851 h 10799763"/>
              <a:gd name="connsiteX4" fmla="*/ 0 w 10799763"/>
              <a:gd name="connsiteY4" fmla="*/ 0 h 10799763"/>
              <a:gd name="connsiteX5" fmla="*/ 10799763 w 10799763"/>
              <a:gd name="connsiteY5" fmla="*/ 0 h 10799763"/>
              <a:gd name="connsiteX6" fmla="*/ 10799763 w 10799763"/>
              <a:gd name="connsiteY6" fmla="*/ 10799763 h 10799763"/>
              <a:gd name="connsiteX7" fmla="*/ 0 w 10799763"/>
              <a:gd name="connsiteY7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9763" h="10799763">
                <a:moveTo>
                  <a:pt x="1952626" y="1339851"/>
                </a:moveTo>
                <a:lnTo>
                  <a:pt x="1952626" y="8882744"/>
                </a:lnTo>
                <a:lnTo>
                  <a:pt x="10247088" y="8882744"/>
                </a:lnTo>
                <a:lnTo>
                  <a:pt x="10247088" y="1339851"/>
                </a:lnTo>
                <a:close/>
                <a:moveTo>
                  <a:pt x="0" y="0"/>
                </a:moveTo>
                <a:lnTo>
                  <a:pt x="10799763" y="0"/>
                </a:lnTo>
                <a:lnTo>
                  <a:pt x="10799763" y="10799763"/>
                </a:lnTo>
                <a:lnTo>
                  <a:pt x="0" y="10799763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80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670938-177C-414D-954C-BA81C1FF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" y="4921"/>
            <a:ext cx="10789920" cy="107899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B4BB3E-7BF0-484C-A882-8797ADEDDDFC}"/>
              </a:ext>
            </a:extLst>
          </p:cNvPr>
          <p:cNvSpPr txBox="1"/>
          <p:nvPr/>
        </p:nvSpPr>
        <p:spPr>
          <a:xfrm>
            <a:off x="2622518" y="3308621"/>
            <a:ext cx="6143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200" dirty="0" err="1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유즈케이스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요구사항</a:t>
            </a:r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회원가입</a:t>
            </a:r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723846F-DAE2-4D41-94C7-BFA21EF15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139786"/>
              </p:ext>
            </p:extLst>
          </p:nvPr>
        </p:nvGraphicFramePr>
        <p:xfrm>
          <a:off x="2632597" y="4033785"/>
          <a:ext cx="6994729" cy="2108264"/>
        </p:xfrm>
        <a:graphic>
          <a:graphicData uri="http://schemas.openxmlformats.org/drawingml/2006/table">
            <a:tbl>
              <a:tblPr/>
              <a:tblGrid>
                <a:gridCol w="1370793">
                  <a:extLst>
                    <a:ext uri="{9D8B030D-6E8A-4147-A177-3AD203B41FA5}">
                      <a16:colId xmlns:a16="http://schemas.microsoft.com/office/drawing/2014/main" val="2328054881"/>
                    </a:ext>
                  </a:extLst>
                </a:gridCol>
                <a:gridCol w="5623936">
                  <a:extLst>
                    <a:ext uri="{9D8B030D-6E8A-4147-A177-3AD203B41FA5}">
                      <a16:colId xmlns:a16="http://schemas.microsoft.com/office/drawing/2014/main" val="449473743"/>
                    </a:ext>
                  </a:extLst>
                </a:gridCol>
              </a:tblGrid>
              <a:tr h="306578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요구사항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907338"/>
                  </a:ext>
                </a:extLst>
              </a:tr>
              <a:tr h="503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회원가입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아이디는 이메일 형식이어야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비밀번호는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8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자리 이상이여야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비밀번호는 화면상에서 ‘●’로 보이도록 해야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나이는 숫자 외 입력이 불가해야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성별은 </a:t>
                      </a:r>
                      <a:r>
                        <a:rPr lang="ko-KR" altLang="en-US" sz="1200" b="0" kern="0" spc="0" dirty="0" err="1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콤보박스로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 선택 가능하며 모든 값들은 입력하지 않을 시 회원가입이 불가해야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448990"/>
                  </a:ext>
                </a:extLst>
              </a:tr>
            </a:tbl>
          </a:graphicData>
        </a:graphic>
      </p:graphicFrame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1B63EC5-3E22-493E-8E98-A1F8C40970F6}"/>
              </a:ext>
            </a:extLst>
          </p:cNvPr>
          <p:cNvSpPr/>
          <p:nvPr/>
        </p:nvSpPr>
        <p:spPr>
          <a:xfrm>
            <a:off x="-4922" y="793"/>
            <a:ext cx="10799763" cy="10799763"/>
          </a:xfrm>
          <a:custGeom>
            <a:avLst/>
            <a:gdLst>
              <a:gd name="connsiteX0" fmla="*/ 1952626 w 10799763"/>
              <a:gd name="connsiteY0" fmla="*/ 1339851 h 10799763"/>
              <a:gd name="connsiteX1" fmla="*/ 1952626 w 10799763"/>
              <a:gd name="connsiteY1" fmla="*/ 8882744 h 10799763"/>
              <a:gd name="connsiteX2" fmla="*/ 10247088 w 10799763"/>
              <a:gd name="connsiteY2" fmla="*/ 8882744 h 10799763"/>
              <a:gd name="connsiteX3" fmla="*/ 10247088 w 10799763"/>
              <a:gd name="connsiteY3" fmla="*/ 1339851 h 10799763"/>
              <a:gd name="connsiteX4" fmla="*/ 0 w 10799763"/>
              <a:gd name="connsiteY4" fmla="*/ 0 h 10799763"/>
              <a:gd name="connsiteX5" fmla="*/ 10799763 w 10799763"/>
              <a:gd name="connsiteY5" fmla="*/ 0 h 10799763"/>
              <a:gd name="connsiteX6" fmla="*/ 10799763 w 10799763"/>
              <a:gd name="connsiteY6" fmla="*/ 10799763 h 10799763"/>
              <a:gd name="connsiteX7" fmla="*/ 0 w 10799763"/>
              <a:gd name="connsiteY7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9763" h="10799763">
                <a:moveTo>
                  <a:pt x="1952626" y="1339851"/>
                </a:moveTo>
                <a:lnTo>
                  <a:pt x="1952626" y="8882744"/>
                </a:lnTo>
                <a:lnTo>
                  <a:pt x="10247088" y="8882744"/>
                </a:lnTo>
                <a:lnTo>
                  <a:pt x="10247088" y="1339851"/>
                </a:lnTo>
                <a:close/>
                <a:moveTo>
                  <a:pt x="0" y="0"/>
                </a:moveTo>
                <a:lnTo>
                  <a:pt x="10799763" y="0"/>
                </a:lnTo>
                <a:lnTo>
                  <a:pt x="10799763" y="10799763"/>
                </a:lnTo>
                <a:lnTo>
                  <a:pt x="0" y="10799763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041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670938-177C-414D-954C-BA81C1FF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" y="4921"/>
            <a:ext cx="10789920" cy="107899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B4BB3E-7BF0-484C-A882-8797ADEDDDFC}"/>
              </a:ext>
            </a:extLst>
          </p:cNvPr>
          <p:cNvSpPr txBox="1"/>
          <p:nvPr/>
        </p:nvSpPr>
        <p:spPr>
          <a:xfrm>
            <a:off x="2619534" y="3400064"/>
            <a:ext cx="5764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200" dirty="0" err="1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유즈케이스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요구사항</a:t>
            </a:r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로그인</a:t>
            </a:r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F0D9A4A-0096-4A97-A5E4-E9E8FA8B1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164119"/>
              </p:ext>
            </p:extLst>
          </p:nvPr>
        </p:nvGraphicFramePr>
        <p:xfrm>
          <a:off x="2619534" y="4226338"/>
          <a:ext cx="7020855" cy="2400872"/>
        </p:xfrm>
        <a:graphic>
          <a:graphicData uri="http://schemas.openxmlformats.org/drawingml/2006/table">
            <a:tbl>
              <a:tblPr/>
              <a:tblGrid>
                <a:gridCol w="1375913">
                  <a:extLst>
                    <a:ext uri="{9D8B030D-6E8A-4147-A177-3AD203B41FA5}">
                      <a16:colId xmlns:a16="http://schemas.microsoft.com/office/drawing/2014/main" val="95345430"/>
                    </a:ext>
                  </a:extLst>
                </a:gridCol>
                <a:gridCol w="5644942">
                  <a:extLst>
                    <a:ext uri="{9D8B030D-6E8A-4147-A177-3AD203B41FA5}">
                      <a16:colId xmlns:a16="http://schemas.microsoft.com/office/drawing/2014/main" val="1321078408"/>
                    </a:ext>
                  </a:extLst>
                </a:gridCol>
              </a:tblGrid>
              <a:tr h="306578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요구사항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373925"/>
                  </a:ext>
                </a:extLst>
              </a:tr>
              <a:tr h="1382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로그인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1.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아이디와 비밀번호를 입력하고 로그인 버튼을 누르면 회원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DB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를 확인하여 로그인해야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2.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비밀번호는 화면상에서 ‘●’로 보이도록 해야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3.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회원가입 버튼을 통해 회원 가입 페이지로 이동 할 수 있어야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4.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비밀번호 버튼을 누르고 사용자의 이메일 정보인 아이디를 입력하면 임시 비밀번호를 발급해준다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5.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로그인을 하지 않으면 다른 기능을 사용 할 수 없어야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342447"/>
                  </a:ext>
                </a:extLst>
              </a:tr>
            </a:tbl>
          </a:graphicData>
        </a:graphic>
      </p:graphicFrame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100BD97F-7087-43CB-8E86-1BA9B2B0491D}"/>
              </a:ext>
            </a:extLst>
          </p:cNvPr>
          <p:cNvSpPr/>
          <p:nvPr/>
        </p:nvSpPr>
        <p:spPr>
          <a:xfrm>
            <a:off x="-4922" y="793"/>
            <a:ext cx="10799763" cy="10799763"/>
          </a:xfrm>
          <a:custGeom>
            <a:avLst/>
            <a:gdLst>
              <a:gd name="connsiteX0" fmla="*/ 1952626 w 10799763"/>
              <a:gd name="connsiteY0" fmla="*/ 1339851 h 10799763"/>
              <a:gd name="connsiteX1" fmla="*/ 1952626 w 10799763"/>
              <a:gd name="connsiteY1" fmla="*/ 8882744 h 10799763"/>
              <a:gd name="connsiteX2" fmla="*/ 10247088 w 10799763"/>
              <a:gd name="connsiteY2" fmla="*/ 8882744 h 10799763"/>
              <a:gd name="connsiteX3" fmla="*/ 10247088 w 10799763"/>
              <a:gd name="connsiteY3" fmla="*/ 1339851 h 10799763"/>
              <a:gd name="connsiteX4" fmla="*/ 0 w 10799763"/>
              <a:gd name="connsiteY4" fmla="*/ 0 h 10799763"/>
              <a:gd name="connsiteX5" fmla="*/ 10799763 w 10799763"/>
              <a:gd name="connsiteY5" fmla="*/ 0 h 10799763"/>
              <a:gd name="connsiteX6" fmla="*/ 10799763 w 10799763"/>
              <a:gd name="connsiteY6" fmla="*/ 10799763 h 10799763"/>
              <a:gd name="connsiteX7" fmla="*/ 0 w 10799763"/>
              <a:gd name="connsiteY7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9763" h="10799763">
                <a:moveTo>
                  <a:pt x="1952626" y="1339851"/>
                </a:moveTo>
                <a:lnTo>
                  <a:pt x="1952626" y="8882744"/>
                </a:lnTo>
                <a:lnTo>
                  <a:pt x="10247088" y="8882744"/>
                </a:lnTo>
                <a:lnTo>
                  <a:pt x="10247088" y="1339851"/>
                </a:lnTo>
                <a:close/>
                <a:moveTo>
                  <a:pt x="0" y="0"/>
                </a:moveTo>
                <a:lnTo>
                  <a:pt x="10799763" y="0"/>
                </a:lnTo>
                <a:lnTo>
                  <a:pt x="10799763" y="10799763"/>
                </a:lnTo>
                <a:lnTo>
                  <a:pt x="0" y="10799763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014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670938-177C-414D-954C-BA81C1FF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" y="4921"/>
            <a:ext cx="10789920" cy="107899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B4BB3E-7BF0-484C-A882-8797ADEDDDFC}"/>
              </a:ext>
            </a:extLst>
          </p:cNvPr>
          <p:cNvSpPr txBox="1"/>
          <p:nvPr/>
        </p:nvSpPr>
        <p:spPr>
          <a:xfrm>
            <a:off x="2638696" y="3217181"/>
            <a:ext cx="5386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200" dirty="0" err="1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유즈케이스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요구사항</a:t>
            </a:r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메인</a:t>
            </a:r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DA17AC7-B0F0-4B13-8873-4A32565F6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665074"/>
              </p:ext>
            </p:extLst>
          </p:nvPr>
        </p:nvGraphicFramePr>
        <p:xfrm>
          <a:off x="2695868" y="3898503"/>
          <a:ext cx="6931458" cy="2108264"/>
        </p:xfrm>
        <a:graphic>
          <a:graphicData uri="http://schemas.openxmlformats.org/drawingml/2006/table">
            <a:tbl>
              <a:tblPr/>
              <a:tblGrid>
                <a:gridCol w="1358394">
                  <a:extLst>
                    <a:ext uri="{9D8B030D-6E8A-4147-A177-3AD203B41FA5}">
                      <a16:colId xmlns:a16="http://schemas.microsoft.com/office/drawing/2014/main" val="3572387474"/>
                    </a:ext>
                  </a:extLst>
                </a:gridCol>
                <a:gridCol w="5573064">
                  <a:extLst>
                    <a:ext uri="{9D8B030D-6E8A-4147-A177-3AD203B41FA5}">
                      <a16:colId xmlns:a16="http://schemas.microsoft.com/office/drawing/2014/main" val="315456092"/>
                    </a:ext>
                  </a:extLst>
                </a:gridCol>
              </a:tblGrid>
              <a:tr h="306578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요구사항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66009"/>
                  </a:ext>
                </a:extLst>
              </a:tr>
              <a:tr h="1178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메인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음식추천 버튼을 통해 음식 추천 페이지로 이동할 수 있어야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음식추가 버튼을 통해 음식 추가 페이지로 이동할 수 있어야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게시판 버튼을 통해 글쓰기와 다른 이용자들의 글을 확인 할 수 있어야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회원정보 수정 버튼을 눌러 비밀번호를 수정할 수 있어야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로그인 상태가 아니라면 여러 버튼이 없어지고 사용할 수 없어야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로그아웃 버튼을 눌러 로그아웃을 할 수 있어야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247929"/>
                  </a:ext>
                </a:extLst>
              </a:tr>
            </a:tbl>
          </a:graphicData>
        </a:graphic>
      </p:graphicFrame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7DFCAFCA-565D-4E2A-A4DB-CC10F78F330D}"/>
              </a:ext>
            </a:extLst>
          </p:cNvPr>
          <p:cNvSpPr/>
          <p:nvPr/>
        </p:nvSpPr>
        <p:spPr>
          <a:xfrm>
            <a:off x="-4922" y="793"/>
            <a:ext cx="10799763" cy="10799763"/>
          </a:xfrm>
          <a:custGeom>
            <a:avLst/>
            <a:gdLst>
              <a:gd name="connsiteX0" fmla="*/ 1952626 w 10799763"/>
              <a:gd name="connsiteY0" fmla="*/ 1339851 h 10799763"/>
              <a:gd name="connsiteX1" fmla="*/ 1952626 w 10799763"/>
              <a:gd name="connsiteY1" fmla="*/ 8882744 h 10799763"/>
              <a:gd name="connsiteX2" fmla="*/ 10247088 w 10799763"/>
              <a:gd name="connsiteY2" fmla="*/ 8882744 h 10799763"/>
              <a:gd name="connsiteX3" fmla="*/ 10247088 w 10799763"/>
              <a:gd name="connsiteY3" fmla="*/ 1339851 h 10799763"/>
              <a:gd name="connsiteX4" fmla="*/ 0 w 10799763"/>
              <a:gd name="connsiteY4" fmla="*/ 0 h 10799763"/>
              <a:gd name="connsiteX5" fmla="*/ 10799763 w 10799763"/>
              <a:gd name="connsiteY5" fmla="*/ 0 h 10799763"/>
              <a:gd name="connsiteX6" fmla="*/ 10799763 w 10799763"/>
              <a:gd name="connsiteY6" fmla="*/ 10799763 h 10799763"/>
              <a:gd name="connsiteX7" fmla="*/ 0 w 10799763"/>
              <a:gd name="connsiteY7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9763" h="10799763">
                <a:moveTo>
                  <a:pt x="1952626" y="1339851"/>
                </a:moveTo>
                <a:lnTo>
                  <a:pt x="1952626" y="8882744"/>
                </a:lnTo>
                <a:lnTo>
                  <a:pt x="10247088" y="8882744"/>
                </a:lnTo>
                <a:lnTo>
                  <a:pt x="10247088" y="1339851"/>
                </a:lnTo>
                <a:close/>
                <a:moveTo>
                  <a:pt x="0" y="0"/>
                </a:moveTo>
                <a:lnTo>
                  <a:pt x="10799763" y="0"/>
                </a:lnTo>
                <a:lnTo>
                  <a:pt x="10799763" y="10799763"/>
                </a:lnTo>
                <a:lnTo>
                  <a:pt x="0" y="10799763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0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A5AA40E-1A41-40DD-A718-93B6EB79C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0789920" cy="1078992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EF6D4D4-EB5D-4840-BA4D-6A472C43E84B}"/>
              </a:ext>
            </a:extLst>
          </p:cNvPr>
          <p:cNvSpPr/>
          <p:nvPr/>
        </p:nvSpPr>
        <p:spPr>
          <a:xfrm>
            <a:off x="-1" y="-1"/>
            <a:ext cx="10799763" cy="107997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C3822-F408-418A-B13F-CEAC7BB4F671}"/>
              </a:ext>
            </a:extLst>
          </p:cNvPr>
          <p:cNvSpPr txBox="1"/>
          <p:nvPr/>
        </p:nvSpPr>
        <p:spPr>
          <a:xfrm>
            <a:off x="2262460" y="2798453"/>
            <a:ext cx="5506636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개요</a:t>
            </a:r>
            <a:endParaRPr lang="en-US" altLang="ko-KR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프로젝트의 주요기능 소스코드</a:t>
            </a:r>
            <a:endParaRPr lang="en-US" altLang="ko-KR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유즈케이스</a:t>
            </a:r>
            <a:r>
              <a:rPr lang="ko-KR" altLang="en-US" sz="28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다이어그램</a:t>
            </a:r>
            <a:r>
              <a:rPr lang="en-US" altLang="ko-KR" sz="28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요구사항</a:t>
            </a:r>
            <a:endParaRPr lang="en-US" altLang="ko-KR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클래스 다이어그램</a:t>
            </a:r>
            <a:endParaRPr lang="en-US" altLang="ko-KR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시퀀스 다이어그램</a:t>
            </a:r>
            <a:endParaRPr lang="en-US" altLang="ko-KR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프로그램 코드소개</a:t>
            </a:r>
            <a:endParaRPr lang="en-US" altLang="ko-KR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팀원별</a:t>
            </a:r>
            <a:r>
              <a:rPr lang="ko-KR" altLang="en-US" sz="28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역할</a:t>
            </a:r>
            <a:endParaRPr lang="en-US" altLang="ko-KR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마무리 및 </a:t>
            </a:r>
            <a:r>
              <a:rPr lang="en-US" altLang="ko-KR" sz="28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Q &amp; A</a:t>
            </a:r>
            <a:endParaRPr lang="ko-KR" altLang="en-US" sz="28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4BB3E-7BF0-484C-A882-8797ADEDDDFC}"/>
              </a:ext>
            </a:extLst>
          </p:cNvPr>
          <p:cNvSpPr txBox="1"/>
          <p:nvPr/>
        </p:nvSpPr>
        <p:spPr>
          <a:xfrm>
            <a:off x="2262460" y="1766488"/>
            <a:ext cx="1539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목 차</a:t>
            </a:r>
          </a:p>
        </p:txBody>
      </p:sp>
    </p:spTree>
    <p:extLst>
      <p:ext uri="{BB962C8B-B14F-4D97-AF65-F5344CB8AC3E}">
        <p14:creationId xmlns:p14="http://schemas.microsoft.com/office/powerpoint/2010/main" val="730883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670938-177C-414D-954C-BA81C1FF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" y="4921"/>
            <a:ext cx="10789920" cy="107899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B4BB3E-7BF0-484C-A882-8797ADEDDDFC}"/>
              </a:ext>
            </a:extLst>
          </p:cNvPr>
          <p:cNvSpPr txBox="1"/>
          <p:nvPr/>
        </p:nvSpPr>
        <p:spPr>
          <a:xfrm>
            <a:off x="2638696" y="3217181"/>
            <a:ext cx="6521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200" dirty="0" err="1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유즈케이스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요구사항</a:t>
            </a:r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자유게시판</a:t>
            </a:r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07C61C6-AF18-4ED8-ACDC-8A3EB1259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88618"/>
              </p:ext>
            </p:extLst>
          </p:nvPr>
        </p:nvGraphicFramePr>
        <p:xfrm>
          <a:off x="2677120" y="3841145"/>
          <a:ext cx="6994729" cy="1815656"/>
        </p:xfrm>
        <a:graphic>
          <a:graphicData uri="http://schemas.openxmlformats.org/drawingml/2006/table">
            <a:tbl>
              <a:tblPr/>
              <a:tblGrid>
                <a:gridCol w="1370793">
                  <a:extLst>
                    <a:ext uri="{9D8B030D-6E8A-4147-A177-3AD203B41FA5}">
                      <a16:colId xmlns:a16="http://schemas.microsoft.com/office/drawing/2014/main" val="2328054881"/>
                    </a:ext>
                  </a:extLst>
                </a:gridCol>
                <a:gridCol w="5623936">
                  <a:extLst>
                    <a:ext uri="{9D8B030D-6E8A-4147-A177-3AD203B41FA5}">
                      <a16:colId xmlns:a16="http://schemas.microsoft.com/office/drawing/2014/main" val="449473743"/>
                    </a:ext>
                  </a:extLst>
                </a:gridCol>
              </a:tblGrid>
              <a:tr h="306578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요구사항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907338"/>
                  </a:ext>
                </a:extLst>
              </a:tr>
              <a:tr h="503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자유게시판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검색은 글 제목만을 검색하도록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검색 후 자유게시판 버튼을 누르면 다시 검색 전의 게시판으로 돌아갈 수 있게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글을 쓰고 그 글을 쓴 회원만 수정이 </a:t>
                      </a:r>
                      <a:r>
                        <a:rPr lang="ko-KR" altLang="en-US" sz="1200" b="0" kern="0" spc="0" dirty="0" err="1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가능토록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한번 조회시마다 조회 수가 증가하도록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448990"/>
                  </a:ext>
                </a:extLst>
              </a:tr>
            </a:tbl>
          </a:graphicData>
        </a:graphic>
      </p:graphicFrame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58F9113-E052-474C-B5FB-710CE3CFA167}"/>
              </a:ext>
            </a:extLst>
          </p:cNvPr>
          <p:cNvSpPr/>
          <p:nvPr/>
        </p:nvSpPr>
        <p:spPr>
          <a:xfrm>
            <a:off x="-4922" y="793"/>
            <a:ext cx="10799763" cy="10799763"/>
          </a:xfrm>
          <a:custGeom>
            <a:avLst/>
            <a:gdLst>
              <a:gd name="connsiteX0" fmla="*/ 1952626 w 10799763"/>
              <a:gd name="connsiteY0" fmla="*/ 1339851 h 10799763"/>
              <a:gd name="connsiteX1" fmla="*/ 1952626 w 10799763"/>
              <a:gd name="connsiteY1" fmla="*/ 8882744 h 10799763"/>
              <a:gd name="connsiteX2" fmla="*/ 10247088 w 10799763"/>
              <a:gd name="connsiteY2" fmla="*/ 8882744 h 10799763"/>
              <a:gd name="connsiteX3" fmla="*/ 10247088 w 10799763"/>
              <a:gd name="connsiteY3" fmla="*/ 1339851 h 10799763"/>
              <a:gd name="connsiteX4" fmla="*/ 0 w 10799763"/>
              <a:gd name="connsiteY4" fmla="*/ 0 h 10799763"/>
              <a:gd name="connsiteX5" fmla="*/ 10799763 w 10799763"/>
              <a:gd name="connsiteY5" fmla="*/ 0 h 10799763"/>
              <a:gd name="connsiteX6" fmla="*/ 10799763 w 10799763"/>
              <a:gd name="connsiteY6" fmla="*/ 10799763 h 10799763"/>
              <a:gd name="connsiteX7" fmla="*/ 0 w 10799763"/>
              <a:gd name="connsiteY7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9763" h="10799763">
                <a:moveTo>
                  <a:pt x="1952626" y="1339851"/>
                </a:moveTo>
                <a:lnTo>
                  <a:pt x="1952626" y="8882744"/>
                </a:lnTo>
                <a:lnTo>
                  <a:pt x="10247088" y="8882744"/>
                </a:lnTo>
                <a:lnTo>
                  <a:pt x="10247088" y="1339851"/>
                </a:lnTo>
                <a:close/>
                <a:moveTo>
                  <a:pt x="0" y="0"/>
                </a:moveTo>
                <a:lnTo>
                  <a:pt x="10799763" y="0"/>
                </a:lnTo>
                <a:lnTo>
                  <a:pt x="10799763" y="10799763"/>
                </a:lnTo>
                <a:lnTo>
                  <a:pt x="0" y="10799763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653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670938-177C-414D-954C-BA81C1FF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" y="4921"/>
            <a:ext cx="10789920" cy="107899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B4BB3E-7BF0-484C-A882-8797ADEDDDFC}"/>
              </a:ext>
            </a:extLst>
          </p:cNvPr>
          <p:cNvSpPr txBox="1"/>
          <p:nvPr/>
        </p:nvSpPr>
        <p:spPr>
          <a:xfrm>
            <a:off x="2638696" y="3217181"/>
            <a:ext cx="6143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200" dirty="0" err="1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유즈케이스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요구사항</a:t>
            </a:r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정보수정</a:t>
            </a:r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94F0FFF-CAA2-45F3-9B38-045A3BA0F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898846"/>
              </p:ext>
            </p:extLst>
          </p:nvPr>
        </p:nvGraphicFramePr>
        <p:xfrm>
          <a:off x="2638696" y="3870838"/>
          <a:ext cx="6994729" cy="2108264"/>
        </p:xfrm>
        <a:graphic>
          <a:graphicData uri="http://schemas.openxmlformats.org/drawingml/2006/table">
            <a:tbl>
              <a:tblPr/>
              <a:tblGrid>
                <a:gridCol w="1370793">
                  <a:extLst>
                    <a:ext uri="{9D8B030D-6E8A-4147-A177-3AD203B41FA5}">
                      <a16:colId xmlns:a16="http://schemas.microsoft.com/office/drawing/2014/main" val="2328054881"/>
                    </a:ext>
                  </a:extLst>
                </a:gridCol>
                <a:gridCol w="5623936">
                  <a:extLst>
                    <a:ext uri="{9D8B030D-6E8A-4147-A177-3AD203B41FA5}">
                      <a16:colId xmlns:a16="http://schemas.microsoft.com/office/drawing/2014/main" val="449473743"/>
                    </a:ext>
                  </a:extLst>
                </a:gridCol>
              </a:tblGrid>
              <a:tr h="306578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요구사항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907338"/>
                  </a:ext>
                </a:extLst>
              </a:tr>
              <a:tr h="503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정보수정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기존 비밀번호를 입력 받고 기존 비밀번호와 맞는지 확인한 뒤 맞으면 변경할 수 있도록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사용자가 바꾸고 싶은 비밀번호로 바꿀 수 있어야 한다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취소 버튼을 통해 </a:t>
                      </a:r>
                      <a:r>
                        <a:rPr lang="ko-KR" altLang="en-US" sz="1200" b="0" kern="0" spc="0" dirty="0" err="1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메인화면으로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 돌아갈 수 있어야 한다</a:t>
                      </a: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비밀번호는 화면상에서 ‘●’로 보이도록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비밀번호는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8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자리 이상이어야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448990"/>
                  </a:ext>
                </a:extLst>
              </a:tr>
            </a:tbl>
          </a:graphicData>
        </a:graphic>
      </p:graphicFrame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0A076648-F3D8-4154-9D26-DFFE4B37ADA9}"/>
              </a:ext>
            </a:extLst>
          </p:cNvPr>
          <p:cNvSpPr/>
          <p:nvPr/>
        </p:nvSpPr>
        <p:spPr>
          <a:xfrm>
            <a:off x="-4922" y="793"/>
            <a:ext cx="10799763" cy="10799763"/>
          </a:xfrm>
          <a:custGeom>
            <a:avLst/>
            <a:gdLst>
              <a:gd name="connsiteX0" fmla="*/ 1952626 w 10799763"/>
              <a:gd name="connsiteY0" fmla="*/ 1339851 h 10799763"/>
              <a:gd name="connsiteX1" fmla="*/ 1952626 w 10799763"/>
              <a:gd name="connsiteY1" fmla="*/ 8882744 h 10799763"/>
              <a:gd name="connsiteX2" fmla="*/ 10247088 w 10799763"/>
              <a:gd name="connsiteY2" fmla="*/ 8882744 h 10799763"/>
              <a:gd name="connsiteX3" fmla="*/ 10247088 w 10799763"/>
              <a:gd name="connsiteY3" fmla="*/ 1339851 h 10799763"/>
              <a:gd name="connsiteX4" fmla="*/ 0 w 10799763"/>
              <a:gd name="connsiteY4" fmla="*/ 0 h 10799763"/>
              <a:gd name="connsiteX5" fmla="*/ 10799763 w 10799763"/>
              <a:gd name="connsiteY5" fmla="*/ 0 h 10799763"/>
              <a:gd name="connsiteX6" fmla="*/ 10799763 w 10799763"/>
              <a:gd name="connsiteY6" fmla="*/ 10799763 h 10799763"/>
              <a:gd name="connsiteX7" fmla="*/ 0 w 10799763"/>
              <a:gd name="connsiteY7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9763" h="10799763">
                <a:moveTo>
                  <a:pt x="1952626" y="1339851"/>
                </a:moveTo>
                <a:lnTo>
                  <a:pt x="1952626" y="8882744"/>
                </a:lnTo>
                <a:lnTo>
                  <a:pt x="10247088" y="8882744"/>
                </a:lnTo>
                <a:lnTo>
                  <a:pt x="10247088" y="1339851"/>
                </a:lnTo>
                <a:close/>
                <a:moveTo>
                  <a:pt x="0" y="0"/>
                </a:moveTo>
                <a:lnTo>
                  <a:pt x="10799763" y="0"/>
                </a:lnTo>
                <a:lnTo>
                  <a:pt x="10799763" y="10799763"/>
                </a:lnTo>
                <a:lnTo>
                  <a:pt x="0" y="10799763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74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670938-177C-414D-954C-BA81C1FF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" y="4921"/>
            <a:ext cx="10789920" cy="107899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B4BB3E-7BF0-484C-A882-8797ADEDDDFC}"/>
              </a:ext>
            </a:extLst>
          </p:cNvPr>
          <p:cNvSpPr txBox="1"/>
          <p:nvPr/>
        </p:nvSpPr>
        <p:spPr>
          <a:xfrm>
            <a:off x="2625633" y="3550122"/>
            <a:ext cx="6143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200" dirty="0" err="1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유즈케이스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요구사항</a:t>
            </a:r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음식추천</a:t>
            </a:r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58A25ED-2C27-4065-BFAB-BB82BE5A0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541154"/>
              </p:ext>
            </p:extLst>
          </p:nvPr>
        </p:nvGraphicFramePr>
        <p:xfrm>
          <a:off x="2625633" y="4187149"/>
          <a:ext cx="6994729" cy="2400872"/>
        </p:xfrm>
        <a:graphic>
          <a:graphicData uri="http://schemas.openxmlformats.org/drawingml/2006/table">
            <a:tbl>
              <a:tblPr/>
              <a:tblGrid>
                <a:gridCol w="1370793">
                  <a:extLst>
                    <a:ext uri="{9D8B030D-6E8A-4147-A177-3AD203B41FA5}">
                      <a16:colId xmlns:a16="http://schemas.microsoft.com/office/drawing/2014/main" val="2328054881"/>
                    </a:ext>
                  </a:extLst>
                </a:gridCol>
                <a:gridCol w="5623936">
                  <a:extLst>
                    <a:ext uri="{9D8B030D-6E8A-4147-A177-3AD203B41FA5}">
                      <a16:colId xmlns:a16="http://schemas.microsoft.com/office/drawing/2014/main" val="449473743"/>
                    </a:ext>
                  </a:extLst>
                </a:gridCol>
              </a:tblGrid>
              <a:tr h="306578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요구사항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907338"/>
                  </a:ext>
                </a:extLst>
              </a:tr>
              <a:tr h="503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음식추천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1.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사용자는 질문의 매 응답마다 지금까지 결정한 특징들을 토대로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DB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의 음식을 반으로 나누기 쉬운 질문의 내용을 질문해야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3.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질문에 부합한 음식이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1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가지나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2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가지 일 경우 음식의 이름을 질문의 내용으로 해야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4.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사용자의 질문에 대한 결정을 토대로 남은 음식이 남지 않았을 경우 </a:t>
                      </a:r>
                      <a:r>
                        <a:rPr lang="ko-KR" altLang="en-US" sz="1200" b="0" kern="0" spc="0" dirty="0" err="1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추천할만한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 음식이 없다는 결과를 보여줘야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5.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돌아가기 버튼으로 중간에 취소할 수 있어야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448990"/>
                  </a:ext>
                </a:extLst>
              </a:tr>
            </a:tbl>
          </a:graphicData>
        </a:graphic>
      </p:graphicFrame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34F87D89-E581-4447-84EE-BDA9E9B1E555}"/>
              </a:ext>
            </a:extLst>
          </p:cNvPr>
          <p:cNvSpPr/>
          <p:nvPr/>
        </p:nvSpPr>
        <p:spPr>
          <a:xfrm>
            <a:off x="-4922" y="793"/>
            <a:ext cx="10799763" cy="10799763"/>
          </a:xfrm>
          <a:custGeom>
            <a:avLst/>
            <a:gdLst>
              <a:gd name="connsiteX0" fmla="*/ 1952626 w 10799763"/>
              <a:gd name="connsiteY0" fmla="*/ 1339851 h 10799763"/>
              <a:gd name="connsiteX1" fmla="*/ 1952626 w 10799763"/>
              <a:gd name="connsiteY1" fmla="*/ 8882744 h 10799763"/>
              <a:gd name="connsiteX2" fmla="*/ 10247088 w 10799763"/>
              <a:gd name="connsiteY2" fmla="*/ 8882744 h 10799763"/>
              <a:gd name="connsiteX3" fmla="*/ 10247088 w 10799763"/>
              <a:gd name="connsiteY3" fmla="*/ 1339851 h 10799763"/>
              <a:gd name="connsiteX4" fmla="*/ 0 w 10799763"/>
              <a:gd name="connsiteY4" fmla="*/ 0 h 10799763"/>
              <a:gd name="connsiteX5" fmla="*/ 10799763 w 10799763"/>
              <a:gd name="connsiteY5" fmla="*/ 0 h 10799763"/>
              <a:gd name="connsiteX6" fmla="*/ 10799763 w 10799763"/>
              <a:gd name="connsiteY6" fmla="*/ 10799763 h 10799763"/>
              <a:gd name="connsiteX7" fmla="*/ 0 w 10799763"/>
              <a:gd name="connsiteY7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9763" h="10799763">
                <a:moveTo>
                  <a:pt x="1952626" y="1339851"/>
                </a:moveTo>
                <a:lnTo>
                  <a:pt x="1952626" y="8882744"/>
                </a:lnTo>
                <a:lnTo>
                  <a:pt x="10247088" y="8882744"/>
                </a:lnTo>
                <a:lnTo>
                  <a:pt x="10247088" y="1339851"/>
                </a:lnTo>
                <a:close/>
                <a:moveTo>
                  <a:pt x="0" y="0"/>
                </a:moveTo>
                <a:lnTo>
                  <a:pt x="10799763" y="0"/>
                </a:lnTo>
                <a:lnTo>
                  <a:pt x="10799763" y="10799763"/>
                </a:lnTo>
                <a:lnTo>
                  <a:pt x="0" y="10799763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926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670938-177C-414D-954C-BA81C1FF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" y="4921"/>
            <a:ext cx="10789920" cy="107899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B4BB3E-7BF0-484C-A882-8797ADEDDDFC}"/>
              </a:ext>
            </a:extLst>
          </p:cNvPr>
          <p:cNvSpPr txBox="1"/>
          <p:nvPr/>
        </p:nvSpPr>
        <p:spPr>
          <a:xfrm>
            <a:off x="2625633" y="3550122"/>
            <a:ext cx="7043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200" dirty="0" err="1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유즈케이스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요구사항</a:t>
            </a:r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음식추천 결과</a:t>
            </a:r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22CF468-6E0D-46AD-95CE-FF00A514B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816610"/>
              </p:ext>
            </p:extLst>
          </p:nvPr>
        </p:nvGraphicFramePr>
        <p:xfrm>
          <a:off x="2625633" y="4174086"/>
          <a:ext cx="6994729" cy="1523048"/>
        </p:xfrm>
        <a:graphic>
          <a:graphicData uri="http://schemas.openxmlformats.org/drawingml/2006/table">
            <a:tbl>
              <a:tblPr/>
              <a:tblGrid>
                <a:gridCol w="1370793">
                  <a:extLst>
                    <a:ext uri="{9D8B030D-6E8A-4147-A177-3AD203B41FA5}">
                      <a16:colId xmlns:a16="http://schemas.microsoft.com/office/drawing/2014/main" val="2328054881"/>
                    </a:ext>
                  </a:extLst>
                </a:gridCol>
                <a:gridCol w="5623936">
                  <a:extLst>
                    <a:ext uri="{9D8B030D-6E8A-4147-A177-3AD203B41FA5}">
                      <a16:colId xmlns:a16="http://schemas.microsoft.com/office/drawing/2014/main" val="449473743"/>
                    </a:ext>
                  </a:extLst>
                </a:gridCol>
              </a:tblGrid>
              <a:tr h="306578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요구사항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907338"/>
                  </a:ext>
                </a:extLst>
              </a:tr>
              <a:tr h="503579">
                <a:tc>
                  <a:txBody>
                    <a:bodyPr/>
                    <a:lstStyle/>
                    <a:p>
                      <a:pPr marL="0" marR="0" indent="0" algn="ctr" defTabSz="1079998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음식추천 결과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1.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음식 추천을 토대로 추천 음식의 결과를 나타나야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2.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사용자는 음식의 값을 확인 할 수 있어야한다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3. 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사용자가 원하는 음식이 없어 결과가 나오지 않았다면 음식 추가 버튼을 눌러 음식 추가 페이지로 이동해야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448990"/>
                  </a:ext>
                </a:extLst>
              </a:tr>
            </a:tbl>
          </a:graphicData>
        </a:graphic>
      </p:graphicFrame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FB06B4D4-024A-4BF1-9E7D-9DD4AE45A5B0}"/>
              </a:ext>
            </a:extLst>
          </p:cNvPr>
          <p:cNvSpPr/>
          <p:nvPr/>
        </p:nvSpPr>
        <p:spPr>
          <a:xfrm>
            <a:off x="-4922" y="793"/>
            <a:ext cx="10799763" cy="10799763"/>
          </a:xfrm>
          <a:custGeom>
            <a:avLst/>
            <a:gdLst>
              <a:gd name="connsiteX0" fmla="*/ 1952626 w 10799763"/>
              <a:gd name="connsiteY0" fmla="*/ 1339851 h 10799763"/>
              <a:gd name="connsiteX1" fmla="*/ 1952626 w 10799763"/>
              <a:gd name="connsiteY1" fmla="*/ 8882744 h 10799763"/>
              <a:gd name="connsiteX2" fmla="*/ 10247088 w 10799763"/>
              <a:gd name="connsiteY2" fmla="*/ 8882744 h 10799763"/>
              <a:gd name="connsiteX3" fmla="*/ 10247088 w 10799763"/>
              <a:gd name="connsiteY3" fmla="*/ 1339851 h 10799763"/>
              <a:gd name="connsiteX4" fmla="*/ 0 w 10799763"/>
              <a:gd name="connsiteY4" fmla="*/ 0 h 10799763"/>
              <a:gd name="connsiteX5" fmla="*/ 10799763 w 10799763"/>
              <a:gd name="connsiteY5" fmla="*/ 0 h 10799763"/>
              <a:gd name="connsiteX6" fmla="*/ 10799763 w 10799763"/>
              <a:gd name="connsiteY6" fmla="*/ 10799763 h 10799763"/>
              <a:gd name="connsiteX7" fmla="*/ 0 w 10799763"/>
              <a:gd name="connsiteY7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9763" h="10799763">
                <a:moveTo>
                  <a:pt x="1952626" y="1339851"/>
                </a:moveTo>
                <a:lnTo>
                  <a:pt x="1952626" y="8882744"/>
                </a:lnTo>
                <a:lnTo>
                  <a:pt x="10247088" y="8882744"/>
                </a:lnTo>
                <a:lnTo>
                  <a:pt x="10247088" y="1339851"/>
                </a:lnTo>
                <a:close/>
                <a:moveTo>
                  <a:pt x="0" y="0"/>
                </a:moveTo>
                <a:lnTo>
                  <a:pt x="10799763" y="0"/>
                </a:lnTo>
                <a:lnTo>
                  <a:pt x="10799763" y="10799763"/>
                </a:lnTo>
                <a:lnTo>
                  <a:pt x="0" y="10799763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275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670938-177C-414D-954C-BA81C1FF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" y="4921"/>
            <a:ext cx="10789920" cy="107899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B4BB3E-7BF0-484C-A882-8797ADEDDDFC}"/>
              </a:ext>
            </a:extLst>
          </p:cNvPr>
          <p:cNvSpPr txBox="1"/>
          <p:nvPr/>
        </p:nvSpPr>
        <p:spPr>
          <a:xfrm>
            <a:off x="2625633" y="3550122"/>
            <a:ext cx="6143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200" dirty="0" err="1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유즈케이스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요구사항</a:t>
            </a:r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음식추가</a:t>
            </a:r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E60CD46-C348-4948-A03A-9F2B861F3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394507"/>
              </p:ext>
            </p:extLst>
          </p:nvPr>
        </p:nvGraphicFramePr>
        <p:xfrm>
          <a:off x="2625633" y="4161023"/>
          <a:ext cx="6994729" cy="1523048"/>
        </p:xfrm>
        <a:graphic>
          <a:graphicData uri="http://schemas.openxmlformats.org/drawingml/2006/table">
            <a:tbl>
              <a:tblPr/>
              <a:tblGrid>
                <a:gridCol w="1370793">
                  <a:extLst>
                    <a:ext uri="{9D8B030D-6E8A-4147-A177-3AD203B41FA5}">
                      <a16:colId xmlns:a16="http://schemas.microsoft.com/office/drawing/2014/main" val="2328054881"/>
                    </a:ext>
                  </a:extLst>
                </a:gridCol>
                <a:gridCol w="5623936">
                  <a:extLst>
                    <a:ext uri="{9D8B030D-6E8A-4147-A177-3AD203B41FA5}">
                      <a16:colId xmlns:a16="http://schemas.microsoft.com/office/drawing/2014/main" val="449473743"/>
                    </a:ext>
                  </a:extLst>
                </a:gridCol>
              </a:tblGrid>
              <a:tr h="306578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요구사항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907338"/>
                  </a:ext>
                </a:extLst>
              </a:tr>
              <a:tr h="503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음식추가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사용자가 원하는 음식을 추가할 수 있어야한다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중복된 음식을 넣지 못하게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입력되지 못한 곳이 있으면 팝업을 띄워 입력 받도록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취소 버튼으로 메뉴화면으로 돌아갈 수 있어야 한다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448990"/>
                  </a:ext>
                </a:extLst>
              </a:tr>
            </a:tbl>
          </a:graphicData>
        </a:graphic>
      </p:graphicFrame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9D6DBA2-E8B5-4745-800B-790B5B93748E}"/>
              </a:ext>
            </a:extLst>
          </p:cNvPr>
          <p:cNvSpPr/>
          <p:nvPr/>
        </p:nvSpPr>
        <p:spPr>
          <a:xfrm>
            <a:off x="-4922" y="793"/>
            <a:ext cx="10799763" cy="10799763"/>
          </a:xfrm>
          <a:custGeom>
            <a:avLst/>
            <a:gdLst>
              <a:gd name="connsiteX0" fmla="*/ 1952626 w 10799763"/>
              <a:gd name="connsiteY0" fmla="*/ 1339851 h 10799763"/>
              <a:gd name="connsiteX1" fmla="*/ 1952626 w 10799763"/>
              <a:gd name="connsiteY1" fmla="*/ 8882744 h 10799763"/>
              <a:gd name="connsiteX2" fmla="*/ 10247088 w 10799763"/>
              <a:gd name="connsiteY2" fmla="*/ 8882744 h 10799763"/>
              <a:gd name="connsiteX3" fmla="*/ 10247088 w 10799763"/>
              <a:gd name="connsiteY3" fmla="*/ 1339851 h 10799763"/>
              <a:gd name="connsiteX4" fmla="*/ 0 w 10799763"/>
              <a:gd name="connsiteY4" fmla="*/ 0 h 10799763"/>
              <a:gd name="connsiteX5" fmla="*/ 10799763 w 10799763"/>
              <a:gd name="connsiteY5" fmla="*/ 0 h 10799763"/>
              <a:gd name="connsiteX6" fmla="*/ 10799763 w 10799763"/>
              <a:gd name="connsiteY6" fmla="*/ 10799763 h 10799763"/>
              <a:gd name="connsiteX7" fmla="*/ 0 w 10799763"/>
              <a:gd name="connsiteY7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9763" h="10799763">
                <a:moveTo>
                  <a:pt x="1952626" y="1339851"/>
                </a:moveTo>
                <a:lnTo>
                  <a:pt x="1952626" y="8882744"/>
                </a:lnTo>
                <a:lnTo>
                  <a:pt x="10247088" y="8882744"/>
                </a:lnTo>
                <a:lnTo>
                  <a:pt x="10247088" y="1339851"/>
                </a:lnTo>
                <a:close/>
                <a:moveTo>
                  <a:pt x="0" y="0"/>
                </a:moveTo>
                <a:lnTo>
                  <a:pt x="10799763" y="0"/>
                </a:lnTo>
                <a:lnTo>
                  <a:pt x="10799763" y="10799763"/>
                </a:lnTo>
                <a:lnTo>
                  <a:pt x="0" y="10799763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1122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670938-177C-414D-954C-BA81C1FF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" y="4921"/>
            <a:ext cx="10789920" cy="107899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B4BB3E-7BF0-484C-A882-8797ADEDDDFC}"/>
              </a:ext>
            </a:extLst>
          </p:cNvPr>
          <p:cNvSpPr txBox="1"/>
          <p:nvPr/>
        </p:nvSpPr>
        <p:spPr>
          <a:xfrm>
            <a:off x="2457065" y="1846702"/>
            <a:ext cx="400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클래스 다이어그램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F7B4D1-2149-4A13-9962-0A07E6A8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065" y="2519248"/>
            <a:ext cx="7379266" cy="6141425"/>
          </a:xfrm>
          <a:prstGeom prst="rect">
            <a:avLst/>
          </a:prstGeom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8F181684-81EA-4DE4-ABEC-7CC62C8C8546}"/>
              </a:ext>
            </a:extLst>
          </p:cNvPr>
          <p:cNvSpPr/>
          <p:nvPr/>
        </p:nvSpPr>
        <p:spPr>
          <a:xfrm>
            <a:off x="-4922" y="793"/>
            <a:ext cx="10799763" cy="10799763"/>
          </a:xfrm>
          <a:custGeom>
            <a:avLst/>
            <a:gdLst>
              <a:gd name="connsiteX0" fmla="*/ 1952626 w 10799763"/>
              <a:gd name="connsiteY0" fmla="*/ 1339851 h 10799763"/>
              <a:gd name="connsiteX1" fmla="*/ 1952626 w 10799763"/>
              <a:gd name="connsiteY1" fmla="*/ 8882744 h 10799763"/>
              <a:gd name="connsiteX2" fmla="*/ 10247088 w 10799763"/>
              <a:gd name="connsiteY2" fmla="*/ 8882744 h 10799763"/>
              <a:gd name="connsiteX3" fmla="*/ 10247088 w 10799763"/>
              <a:gd name="connsiteY3" fmla="*/ 1339851 h 10799763"/>
              <a:gd name="connsiteX4" fmla="*/ 0 w 10799763"/>
              <a:gd name="connsiteY4" fmla="*/ 0 h 10799763"/>
              <a:gd name="connsiteX5" fmla="*/ 10799763 w 10799763"/>
              <a:gd name="connsiteY5" fmla="*/ 0 h 10799763"/>
              <a:gd name="connsiteX6" fmla="*/ 10799763 w 10799763"/>
              <a:gd name="connsiteY6" fmla="*/ 10799763 h 10799763"/>
              <a:gd name="connsiteX7" fmla="*/ 0 w 10799763"/>
              <a:gd name="connsiteY7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9763" h="10799763">
                <a:moveTo>
                  <a:pt x="1952626" y="1339851"/>
                </a:moveTo>
                <a:lnTo>
                  <a:pt x="1952626" y="8882744"/>
                </a:lnTo>
                <a:lnTo>
                  <a:pt x="10247088" y="8882744"/>
                </a:lnTo>
                <a:lnTo>
                  <a:pt x="10247088" y="1339851"/>
                </a:lnTo>
                <a:close/>
                <a:moveTo>
                  <a:pt x="0" y="0"/>
                </a:moveTo>
                <a:lnTo>
                  <a:pt x="10799763" y="0"/>
                </a:lnTo>
                <a:lnTo>
                  <a:pt x="10799763" y="10799763"/>
                </a:lnTo>
                <a:lnTo>
                  <a:pt x="0" y="10799763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906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670938-177C-414D-954C-BA81C1FF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" y="4921"/>
            <a:ext cx="10789920" cy="107899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C775FB-D77F-4F30-A41D-8F0AE65CC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7" y="2588149"/>
            <a:ext cx="7905030" cy="5954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1544D4-619B-4611-A448-BCF4C8C96A39}"/>
              </a:ext>
            </a:extLst>
          </p:cNvPr>
          <p:cNvSpPr txBox="1"/>
          <p:nvPr/>
        </p:nvSpPr>
        <p:spPr>
          <a:xfrm>
            <a:off x="2176277" y="1964266"/>
            <a:ext cx="5386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시퀀스 다이어그램</a:t>
            </a:r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게시판</a:t>
            </a:r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85BAAF3-504C-4465-B901-703AEBF20ABA}"/>
              </a:ext>
            </a:extLst>
          </p:cNvPr>
          <p:cNvSpPr/>
          <p:nvPr/>
        </p:nvSpPr>
        <p:spPr>
          <a:xfrm>
            <a:off x="-4922" y="793"/>
            <a:ext cx="10799763" cy="10799763"/>
          </a:xfrm>
          <a:custGeom>
            <a:avLst/>
            <a:gdLst>
              <a:gd name="connsiteX0" fmla="*/ 1952626 w 10799763"/>
              <a:gd name="connsiteY0" fmla="*/ 1339851 h 10799763"/>
              <a:gd name="connsiteX1" fmla="*/ 1952626 w 10799763"/>
              <a:gd name="connsiteY1" fmla="*/ 8882744 h 10799763"/>
              <a:gd name="connsiteX2" fmla="*/ 10247088 w 10799763"/>
              <a:gd name="connsiteY2" fmla="*/ 8882744 h 10799763"/>
              <a:gd name="connsiteX3" fmla="*/ 10247088 w 10799763"/>
              <a:gd name="connsiteY3" fmla="*/ 1339851 h 10799763"/>
              <a:gd name="connsiteX4" fmla="*/ 0 w 10799763"/>
              <a:gd name="connsiteY4" fmla="*/ 0 h 10799763"/>
              <a:gd name="connsiteX5" fmla="*/ 10799763 w 10799763"/>
              <a:gd name="connsiteY5" fmla="*/ 0 h 10799763"/>
              <a:gd name="connsiteX6" fmla="*/ 10799763 w 10799763"/>
              <a:gd name="connsiteY6" fmla="*/ 10799763 h 10799763"/>
              <a:gd name="connsiteX7" fmla="*/ 0 w 10799763"/>
              <a:gd name="connsiteY7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9763" h="10799763">
                <a:moveTo>
                  <a:pt x="1952626" y="1339851"/>
                </a:moveTo>
                <a:lnTo>
                  <a:pt x="1952626" y="8882744"/>
                </a:lnTo>
                <a:lnTo>
                  <a:pt x="10247088" y="8882744"/>
                </a:lnTo>
                <a:lnTo>
                  <a:pt x="10247088" y="1339851"/>
                </a:lnTo>
                <a:close/>
                <a:moveTo>
                  <a:pt x="0" y="0"/>
                </a:moveTo>
                <a:lnTo>
                  <a:pt x="10799763" y="0"/>
                </a:lnTo>
                <a:lnTo>
                  <a:pt x="10799763" y="10799763"/>
                </a:lnTo>
                <a:lnTo>
                  <a:pt x="0" y="10799763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741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670938-177C-414D-954C-BA81C1FF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" y="4921"/>
            <a:ext cx="10789920" cy="10789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1544D4-619B-4611-A448-BCF4C8C96A39}"/>
              </a:ext>
            </a:extLst>
          </p:cNvPr>
          <p:cNvSpPr txBox="1"/>
          <p:nvPr/>
        </p:nvSpPr>
        <p:spPr>
          <a:xfrm>
            <a:off x="2176277" y="1964266"/>
            <a:ext cx="5620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시퀀스 다이어그램</a:t>
            </a:r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음식추천</a:t>
            </a:r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3200" dirty="0">
              <a:solidFill>
                <a:srgbClr val="00B05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276FB5-84E5-4ADF-BDE0-4F9B7CAB8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7" y="2549040"/>
            <a:ext cx="7895186" cy="5928753"/>
          </a:xfrm>
          <a:prstGeom prst="rect">
            <a:avLst/>
          </a:prstGeom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64F7A5DC-9360-451B-BFB0-C999003624A2}"/>
              </a:ext>
            </a:extLst>
          </p:cNvPr>
          <p:cNvSpPr/>
          <p:nvPr/>
        </p:nvSpPr>
        <p:spPr>
          <a:xfrm>
            <a:off x="-4922" y="793"/>
            <a:ext cx="10799763" cy="10799763"/>
          </a:xfrm>
          <a:custGeom>
            <a:avLst/>
            <a:gdLst>
              <a:gd name="connsiteX0" fmla="*/ 1952626 w 10799763"/>
              <a:gd name="connsiteY0" fmla="*/ 1339851 h 10799763"/>
              <a:gd name="connsiteX1" fmla="*/ 1952626 w 10799763"/>
              <a:gd name="connsiteY1" fmla="*/ 8882744 h 10799763"/>
              <a:gd name="connsiteX2" fmla="*/ 10247088 w 10799763"/>
              <a:gd name="connsiteY2" fmla="*/ 8882744 h 10799763"/>
              <a:gd name="connsiteX3" fmla="*/ 10247088 w 10799763"/>
              <a:gd name="connsiteY3" fmla="*/ 1339851 h 10799763"/>
              <a:gd name="connsiteX4" fmla="*/ 0 w 10799763"/>
              <a:gd name="connsiteY4" fmla="*/ 0 h 10799763"/>
              <a:gd name="connsiteX5" fmla="*/ 10799763 w 10799763"/>
              <a:gd name="connsiteY5" fmla="*/ 0 h 10799763"/>
              <a:gd name="connsiteX6" fmla="*/ 10799763 w 10799763"/>
              <a:gd name="connsiteY6" fmla="*/ 10799763 h 10799763"/>
              <a:gd name="connsiteX7" fmla="*/ 0 w 10799763"/>
              <a:gd name="connsiteY7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9763" h="10799763">
                <a:moveTo>
                  <a:pt x="1952626" y="1339851"/>
                </a:moveTo>
                <a:lnTo>
                  <a:pt x="1952626" y="8882744"/>
                </a:lnTo>
                <a:lnTo>
                  <a:pt x="10247088" y="8882744"/>
                </a:lnTo>
                <a:lnTo>
                  <a:pt x="10247088" y="1339851"/>
                </a:lnTo>
                <a:close/>
                <a:moveTo>
                  <a:pt x="0" y="0"/>
                </a:moveTo>
                <a:lnTo>
                  <a:pt x="10799763" y="0"/>
                </a:lnTo>
                <a:lnTo>
                  <a:pt x="10799763" y="10799763"/>
                </a:lnTo>
                <a:lnTo>
                  <a:pt x="0" y="10799763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542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670938-177C-414D-954C-BA81C1FF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" y="4921"/>
            <a:ext cx="10789920" cy="10789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1544D4-619B-4611-A448-BCF4C8C96A39}"/>
              </a:ext>
            </a:extLst>
          </p:cNvPr>
          <p:cNvSpPr txBox="1"/>
          <p:nvPr/>
        </p:nvSpPr>
        <p:spPr>
          <a:xfrm>
            <a:off x="2176277" y="1964266"/>
            <a:ext cx="4863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시퀀스 다이어그램</a:t>
            </a:r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회원</a:t>
            </a:r>
            <a:r>
              <a:rPr lang="en-US" altLang="ko-KR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3200" dirty="0">
              <a:solidFill>
                <a:srgbClr val="00B05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FE86EB-0BBA-40C7-A587-F2F059E8A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687" y="2549041"/>
            <a:ext cx="7713561" cy="6085508"/>
          </a:xfrm>
          <a:prstGeom prst="rect">
            <a:avLst/>
          </a:prstGeom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933A9A2-60EC-4F8D-A41D-2DE0D3013ACB}"/>
              </a:ext>
            </a:extLst>
          </p:cNvPr>
          <p:cNvSpPr/>
          <p:nvPr/>
        </p:nvSpPr>
        <p:spPr>
          <a:xfrm>
            <a:off x="-4922" y="793"/>
            <a:ext cx="10799763" cy="10799763"/>
          </a:xfrm>
          <a:custGeom>
            <a:avLst/>
            <a:gdLst>
              <a:gd name="connsiteX0" fmla="*/ 1952626 w 10799763"/>
              <a:gd name="connsiteY0" fmla="*/ 1339851 h 10799763"/>
              <a:gd name="connsiteX1" fmla="*/ 1952626 w 10799763"/>
              <a:gd name="connsiteY1" fmla="*/ 8882744 h 10799763"/>
              <a:gd name="connsiteX2" fmla="*/ 10247088 w 10799763"/>
              <a:gd name="connsiteY2" fmla="*/ 8882744 h 10799763"/>
              <a:gd name="connsiteX3" fmla="*/ 10247088 w 10799763"/>
              <a:gd name="connsiteY3" fmla="*/ 1339851 h 10799763"/>
              <a:gd name="connsiteX4" fmla="*/ 0 w 10799763"/>
              <a:gd name="connsiteY4" fmla="*/ 0 h 10799763"/>
              <a:gd name="connsiteX5" fmla="*/ 10799763 w 10799763"/>
              <a:gd name="connsiteY5" fmla="*/ 0 h 10799763"/>
              <a:gd name="connsiteX6" fmla="*/ 10799763 w 10799763"/>
              <a:gd name="connsiteY6" fmla="*/ 10799763 h 10799763"/>
              <a:gd name="connsiteX7" fmla="*/ 0 w 10799763"/>
              <a:gd name="connsiteY7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9763" h="10799763">
                <a:moveTo>
                  <a:pt x="1952626" y="1339851"/>
                </a:moveTo>
                <a:lnTo>
                  <a:pt x="1952626" y="8882744"/>
                </a:lnTo>
                <a:lnTo>
                  <a:pt x="10247088" y="8882744"/>
                </a:lnTo>
                <a:lnTo>
                  <a:pt x="10247088" y="1339851"/>
                </a:lnTo>
                <a:close/>
                <a:moveTo>
                  <a:pt x="0" y="0"/>
                </a:moveTo>
                <a:lnTo>
                  <a:pt x="10799763" y="0"/>
                </a:lnTo>
                <a:lnTo>
                  <a:pt x="10799763" y="10799763"/>
                </a:lnTo>
                <a:lnTo>
                  <a:pt x="0" y="10799763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849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670938-177C-414D-954C-BA81C1FF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" y="4921"/>
            <a:ext cx="10789920" cy="107899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B4BB3E-7BF0-484C-A882-8797ADEDDDFC}"/>
              </a:ext>
            </a:extLst>
          </p:cNvPr>
          <p:cNvSpPr txBox="1"/>
          <p:nvPr/>
        </p:nvSpPr>
        <p:spPr>
          <a:xfrm>
            <a:off x="2455817" y="1636578"/>
            <a:ext cx="172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역할분담</a:t>
            </a: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F003E8B5-F3E8-46FA-8856-0054FE822998}"/>
              </a:ext>
            </a:extLst>
          </p:cNvPr>
          <p:cNvSpPr/>
          <p:nvPr/>
        </p:nvSpPr>
        <p:spPr>
          <a:xfrm>
            <a:off x="-4922" y="793"/>
            <a:ext cx="10799763" cy="10799763"/>
          </a:xfrm>
          <a:custGeom>
            <a:avLst/>
            <a:gdLst>
              <a:gd name="connsiteX0" fmla="*/ 1952626 w 10799763"/>
              <a:gd name="connsiteY0" fmla="*/ 1339851 h 10799763"/>
              <a:gd name="connsiteX1" fmla="*/ 1952626 w 10799763"/>
              <a:gd name="connsiteY1" fmla="*/ 8882744 h 10799763"/>
              <a:gd name="connsiteX2" fmla="*/ 10247088 w 10799763"/>
              <a:gd name="connsiteY2" fmla="*/ 8882744 h 10799763"/>
              <a:gd name="connsiteX3" fmla="*/ 10247088 w 10799763"/>
              <a:gd name="connsiteY3" fmla="*/ 1339851 h 10799763"/>
              <a:gd name="connsiteX4" fmla="*/ 0 w 10799763"/>
              <a:gd name="connsiteY4" fmla="*/ 0 h 10799763"/>
              <a:gd name="connsiteX5" fmla="*/ 10799763 w 10799763"/>
              <a:gd name="connsiteY5" fmla="*/ 0 h 10799763"/>
              <a:gd name="connsiteX6" fmla="*/ 10799763 w 10799763"/>
              <a:gd name="connsiteY6" fmla="*/ 10799763 h 10799763"/>
              <a:gd name="connsiteX7" fmla="*/ 0 w 10799763"/>
              <a:gd name="connsiteY7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9763" h="10799763">
                <a:moveTo>
                  <a:pt x="1952626" y="1339851"/>
                </a:moveTo>
                <a:lnTo>
                  <a:pt x="1952626" y="8882744"/>
                </a:lnTo>
                <a:lnTo>
                  <a:pt x="10247088" y="8882744"/>
                </a:lnTo>
                <a:lnTo>
                  <a:pt x="10247088" y="1339851"/>
                </a:lnTo>
                <a:close/>
                <a:moveTo>
                  <a:pt x="0" y="0"/>
                </a:moveTo>
                <a:lnTo>
                  <a:pt x="10799763" y="0"/>
                </a:lnTo>
                <a:lnTo>
                  <a:pt x="10799763" y="10799763"/>
                </a:lnTo>
                <a:lnTo>
                  <a:pt x="0" y="10799763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2706D6F-9C33-47D9-A14A-1352AF7F3B01}"/>
              </a:ext>
            </a:extLst>
          </p:cNvPr>
          <p:cNvGrpSpPr/>
          <p:nvPr/>
        </p:nvGrpSpPr>
        <p:grpSpPr>
          <a:xfrm>
            <a:off x="2849130" y="2656046"/>
            <a:ext cx="1628673" cy="457200"/>
            <a:chOff x="2849130" y="2656046"/>
            <a:chExt cx="1628673" cy="4572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2AB49DE-5C92-40F2-AF29-1C3A502C32D8}"/>
                </a:ext>
              </a:extLst>
            </p:cNvPr>
            <p:cNvSpPr/>
            <p:nvPr/>
          </p:nvSpPr>
          <p:spPr>
            <a:xfrm>
              <a:off x="2849130" y="2656046"/>
              <a:ext cx="1375094" cy="457200"/>
            </a:xfrm>
            <a:prstGeom prst="rect">
              <a:avLst/>
            </a:prstGeom>
            <a:solidFill>
              <a:srgbClr val="F77E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Park </a:t>
              </a:r>
              <a:r>
                <a:rPr lang="en-US" altLang="ko-KR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h.b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E2E231B0-70BC-4B7D-BFE6-C44CEE857EC7}"/>
                </a:ext>
              </a:extLst>
            </p:cNvPr>
            <p:cNvSpPr/>
            <p:nvPr/>
          </p:nvSpPr>
          <p:spPr>
            <a:xfrm rot="5400000">
              <a:off x="4234067" y="2744610"/>
              <a:ext cx="222362" cy="265111"/>
            </a:xfrm>
            <a:prstGeom prst="triangle">
              <a:avLst/>
            </a:prstGeom>
            <a:solidFill>
              <a:srgbClr val="F77E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9DB6EE2-6E33-4F81-917B-6CE25CB4819E}"/>
              </a:ext>
            </a:extLst>
          </p:cNvPr>
          <p:cNvSpPr txBox="1"/>
          <p:nvPr/>
        </p:nvSpPr>
        <p:spPr>
          <a:xfrm>
            <a:off x="5081452" y="2292192"/>
            <a:ext cx="4196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726F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자유게시판 제작담당</a:t>
            </a:r>
            <a:endParaRPr lang="en-US" altLang="ko-KR" dirty="0">
              <a:solidFill>
                <a:srgbClr val="726F6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726F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관리</a:t>
            </a:r>
            <a:r>
              <a:rPr lang="en-US" altLang="ko-KR" dirty="0">
                <a:solidFill>
                  <a:srgbClr val="726F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dirty="0">
                <a:solidFill>
                  <a:srgbClr val="726F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감독</a:t>
            </a:r>
            <a:endParaRPr lang="en-US" altLang="ko-KR" dirty="0">
              <a:solidFill>
                <a:srgbClr val="726F6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726F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발표자료 제작</a:t>
            </a:r>
            <a:endParaRPr lang="en-US" altLang="ko-KR" dirty="0">
              <a:solidFill>
                <a:srgbClr val="726F6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726F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유스케이스</a:t>
            </a:r>
            <a:r>
              <a:rPr lang="ko-KR" altLang="en-US" dirty="0">
                <a:solidFill>
                  <a:srgbClr val="726F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다이어그램 제작</a:t>
            </a:r>
            <a:endParaRPr lang="en-US" altLang="ko-KR" dirty="0">
              <a:solidFill>
                <a:srgbClr val="726F6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726F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시퀀스 다이어그램 제작</a:t>
            </a:r>
            <a:endParaRPr lang="en-US" altLang="ko-KR" dirty="0">
              <a:solidFill>
                <a:srgbClr val="726F6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2B5414-3890-4DC0-9D73-AFDA63FFF9F7}"/>
              </a:ext>
            </a:extLst>
          </p:cNvPr>
          <p:cNvSpPr txBox="1"/>
          <p:nvPr/>
        </p:nvSpPr>
        <p:spPr>
          <a:xfrm>
            <a:off x="5081452" y="4371443"/>
            <a:ext cx="3409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726F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</a:t>
            </a:r>
            <a:r>
              <a:rPr lang="en-US" altLang="ko-KR" dirty="0">
                <a:solidFill>
                  <a:srgbClr val="726F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dirty="0">
                <a:solidFill>
                  <a:srgbClr val="726F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음식추천 제작담당</a:t>
            </a:r>
            <a:endParaRPr lang="en-US" altLang="ko-KR" dirty="0">
              <a:solidFill>
                <a:srgbClr val="726F6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726F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임시비밀번호 발급 구현</a:t>
            </a:r>
            <a:endParaRPr lang="en-US" altLang="ko-KR" dirty="0">
              <a:solidFill>
                <a:srgbClr val="726F6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726F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음식추천기능 구현</a:t>
            </a:r>
            <a:endParaRPr lang="en-US" altLang="ko-KR" dirty="0">
              <a:solidFill>
                <a:srgbClr val="726F6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726F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클래스 다이어그램 제작</a:t>
            </a:r>
            <a:endParaRPr lang="en-US" altLang="ko-KR" dirty="0">
              <a:solidFill>
                <a:srgbClr val="726F6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726F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유스케이스</a:t>
            </a:r>
            <a:r>
              <a:rPr lang="ko-KR" altLang="en-US" dirty="0">
                <a:solidFill>
                  <a:srgbClr val="726F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시나리오 구성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CFEED6-3DDC-4EF0-A9BE-C2AD7AF84927}"/>
              </a:ext>
            </a:extLst>
          </p:cNvPr>
          <p:cNvSpPr txBox="1"/>
          <p:nvPr/>
        </p:nvSpPr>
        <p:spPr>
          <a:xfrm>
            <a:off x="5081452" y="6618878"/>
            <a:ext cx="3938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726F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웹페이지 </a:t>
            </a:r>
            <a:r>
              <a:rPr lang="ko-KR" altLang="en-US" dirty="0" err="1">
                <a:solidFill>
                  <a:srgbClr val="726F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목업</a:t>
            </a:r>
            <a:r>
              <a:rPr lang="en-US" altLang="ko-KR" dirty="0">
                <a:solidFill>
                  <a:srgbClr val="726F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dirty="0">
                <a:solidFill>
                  <a:srgbClr val="726F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디자인 제작담당</a:t>
            </a:r>
            <a:endParaRPr lang="en-US" altLang="ko-KR" dirty="0">
              <a:solidFill>
                <a:srgbClr val="726F6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726F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목업화면</a:t>
            </a:r>
            <a:r>
              <a:rPr lang="ko-KR" altLang="en-US" dirty="0">
                <a:solidFill>
                  <a:srgbClr val="726F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캡처</a:t>
            </a:r>
            <a:endParaRPr lang="en-US" altLang="ko-KR" dirty="0">
              <a:solidFill>
                <a:srgbClr val="726F6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726F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유튜브 영상 시연 촬영</a:t>
            </a:r>
            <a:endParaRPr lang="en-US" altLang="ko-KR" dirty="0">
              <a:solidFill>
                <a:srgbClr val="726F6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726F6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발표자료 제작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01216E-8A3E-4788-A6E3-B31AFBC61183}"/>
              </a:ext>
            </a:extLst>
          </p:cNvPr>
          <p:cNvGrpSpPr/>
          <p:nvPr/>
        </p:nvGrpSpPr>
        <p:grpSpPr>
          <a:xfrm>
            <a:off x="2849130" y="4833188"/>
            <a:ext cx="1628673" cy="457200"/>
            <a:chOff x="2849130" y="2656046"/>
            <a:chExt cx="1628673" cy="457200"/>
          </a:xfrm>
          <a:solidFill>
            <a:srgbClr val="FEC200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3FAB324-A6E7-45BB-BE38-855B8EC7ABC2}"/>
                </a:ext>
              </a:extLst>
            </p:cNvPr>
            <p:cNvSpPr/>
            <p:nvPr/>
          </p:nvSpPr>
          <p:spPr>
            <a:xfrm>
              <a:off x="2849130" y="2656046"/>
              <a:ext cx="1375094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Han </a:t>
              </a:r>
              <a:r>
                <a:rPr lang="en-US" altLang="ko-KR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c.g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0006BB3B-FEF8-4383-BADF-15C999E58F4A}"/>
                </a:ext>
              </a:extLst>
            </p:cNvPr>
            <p:cNvSpPr/>
            <p:nvPr/>
          </p:nvSpPr>
          <p:spPr>
            <a:xfrm rot="5400000">
              <a:off x="4234067" y="2744610"/>
              <a:ext cx="222362" cy="26511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A792702-437B-42D2-9C38-4F26F42503BF}"/>
              </a:ext>
            </a:extLst>
          </p:cNvPr>
          <p:cNvGrpSpPr/>
          <p:nvPr/>
        </p:nvGrpSpPr>
        <p:grpSpPr>
          <a:xfrm>
            <a:off x="2849130" y="6942393"/>
            <a:ext cx="1628673" cy="457200"/>
            <a:chOff x="2849130" y="2656046"/>
            <a:chExt cx="1628673" cy="457200"/>
          </a:xfrm>
          <a:solidFill>
            <a:srgbClr val="1AA5B8"/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DB15EF6-AD3E-4427-86F9-375393FB50DF}"/>
                </a:ext>
              </a:extLst>
            </p:cNvPr>
            <p:cNvSpPr/>
            <p:nvPr/>
          </p:nvSpPr>
          <p:spPr>
            <a:xfrm>
              <a:off x="2849130" y="2656046"/>
              <a:ext cx="1375094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Park </a:t>
              </a:r>
              <a:r>
                <a:rPr lang="en-US" altLang="ko-KR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w.h</a:t>
              </a:r>
              <a:endPara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25493439-1C3C-4F2F-A7D2-52E085B73F2F}"/>
                </a:ext>
              </a:extLst>
            </p:cNvPr>
            <p:cNvSpPr/>
            <p:nvPr/>
          </p:nvSpPr>
          <p:spPr>
            <a:xfrm rot="5400000">
              <a:off x="4234067" y="2744610"/>
              <a:ext cx="222362" cy="26511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405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670938-177C-414D-954C-BA81C1FF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" y="4921"/>
            <a:ext cx="10789920" cy="10789920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DBAAF03-9687-43B2-BC6D-4D2A5C2564E5}"/>
              </a:ext>
            </a:extLst>
          </p:cNvPr>
          <p:cNvSpPr/>
          <p:nvPr/>
        </p:nvSpPr>
        <p:spPr>
          <a:xfrm>
            <a:off x="-4922" y="793"/>
            <a:ext cx="10799763" cy="10799763"/>
          </a:xfrm>
          <a:custGeom>
            <a:avLst/>
            <a:gdLst>
              <a:gd name="connsiteX0" fmla="*/ 1952626 w 10799763"/>
              <a:gd name="connsiteY0" fmla="*/ 1339851 h 10799763"/>
              <a:gd name="connsiteX1" fmla="*/ 1952626 w 10799763"/>
              <a:gd name="connsiteY1" fmla="*/ 8882744 h 10799763"/>
              <a:gd name="connsiteX2" fmla="*/ 10247088 w 10799763"/>
              <a:gd name="connsiteY2" fmla="*/ 8882744 h 10799763"/>
              <a:gd name="connsiteX3" fmla="*/ 10247088 w 10799763"/>
              <a:gd name="connsiteY3" fmla="*/ 1339851 h 10799763"/>
              <a:gd name="connsiteX4" fmla="*/ 0 w 10799763"/>
              <a:gd name="connsiteY4" fmla="*/ 0 h 10799763"/>
              <a:gd name="connsiteX5" fmla="*/ 10799763 w 10799763"/>
              <a:gd name="connsiteY5" fmla="*/ 0 h 10799763"/>
              <a:gd name="connsiteX6" fmla="*/ 10799763 w 10799763"/>
              <a:gd name="connsiteY6" fmla="*/ 10799763 h 10799763"/>
              <a:gd name="connsiteX7" fmla="*/ 0 w 10799763"/>
              <a:gd name="connsiteY7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9763" h="10799763">
                <a:moveTo>
                  <a:pt x="1952626" y="1339851"/>
                </a:moveTo>
                <a:lnTo>
                  <a:pt x="1952626" y="8882744"/>
                </a:lnTo>
                <a:lnTo>
                  <a:pt x="10247088" y="8882744"/>
                </a:lnTo>
                <a:lnTo>
                  <a:pt x="10247088" y="1339851"/>
                </a:lnTo>
                <a:close/>
                <a:moveTo>
                  <a:pt x="0" y="0"/>
                </a:moveTo>
                <a:lnTo>
                  <a:pt x="10799763" y="0"/>
                </a:lnTo>
                <a:lnTo>
                  <a:pt x="10799763" y="10799763"/>
                </a:lnTo>
                <a:lnTo>
                  <a:pt x="0" y="10799763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D2E10-F346-40D5-852D-60373F171B84}"/>
              </a:ext>
            </a:extLst>
          </p:cNvPr>
          <p:cNvSpPr txBox="1"/>
          <p:nvPr/>
        </p:nvSpPr>
        <p:spPr>
          <a:xfrm>
            <a:off x="5493775" y="2881301"/>
            <a:ext cx="1457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1D854-91F5-4316-9E71-44BB6480E0B8}"/>
              </a:ext>
            </a:extLst>
          </p:cNvPr>
          <p:cNvSpPr txBox="1"/>
          <p:nvPr/>
        </p:nvSpPr>
        <p:spPr>
          <a:xfrm>
            <a:off x="2074570" y="4237299"/>
            <a:ext cx="82958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사람들의 일생일대 고민을 재미있게 해소해주기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자유게시판이라는 커뮤니티를 통해 의사소통을 갖음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375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670938-177C-414D-954C-BA81C1FF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" y="4921"/>
            <a:ext cx="10789920" cy="107899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B4BB3E-7BF0-484C-A882-8797ADEDDDFC}"/>
              </a:ext>
            </a:extLst>
          </p:cNvPr>
          <p:cNvSpPr txBox="1"/>
          <p:nvPr/>
        </p:nvSpPr>
        <p:spPr>
          <a:xfrm>
            <a:off x="4008848" y="4875268"/>
            <a:ext cx="4536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질문 받겠습니다</a:t>
            </a:r>
            <a:r>
              <a:rPr lang="en-US" altLang="ko-KR" sz="48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4800" dirty="0">
              <a:solidFill>
                <a:srgbClr val="00B05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F003E8B5-F3E8-46FA-8856-0054FE822998}"/>
              </a:ext>
            </a:extLst>
          </p:cNvPr>
          <p:cNvSpPr/>
          <p:nvPr/>
        </p:nvSpPr>
        <p:spPr>
          <a:xfrm>
            <a:off x="-4922" y="793"/>
            <a:ext cx="10799763" cy="10799763"/>
          </a:xfrm>
          <a:custGeom>
            <a:avLst/>
            <a:gdLst>
              <a:gd name="connsiteX0" fmla="*/ 1952626 w 10799763"/>
              <a:gd name="connsiteY0" fmla="*/ 1339851 h 10799763"/>
              <a:gd name="connsiteX1" fmla="*/ 1952626 w 10799763"/>
              <a:gd name="connsiteY1" fmla="*/ 8882744 h 10799763"/>
              <a:gd name="connsiteX2" fmla="*/ 10247088 w 10799763"/>
              <a:gd name="connsiteY2" fmla="*/ 8882744 h 10799763"/>
              <a:gd name="connsiteX3" fmla="*/ 10247088 w 10799763"/>
              <a:gd name="connsiteY3" fmla="*/ 1339851 h 10799763"/>
              <a:gd name="connsiteX4" fmla="*/ 0 w 10799763"/>
              <a:gd name="connsiteY4" fmla="*/ 0 h 10799763"/>
              <a:gd name="connsiteX5" fmla="*/ 10799763 w 10799763"/>
              <a:gd name="connsiteY5" fmla="*/ 0 h 10799763"/>
              <a:gd name="connsiteX6" fmla="*/ 10799763 w 10799763"/>
              <a:gd name="connsiteY6" fmla="*/ 10799763 h 10799763"/>
              <a:gd name="connsiteX7" fmla="*/ 0 w 10799763"/>
              <a:gd name="connsiteY7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9763" h="10799763">
                <a:moveTo>
                  <a:pt x="1952626" y="1339851"/>
                </a:moveTo>
                <a:lnTo>
                  <a:pt x="1952626" y="8882744"/>
                </a:lnTo>
                <a:lnTo>
                  <a:pt x="10247088" y="8882744"/>
                </a:lnTo>
                <a:lnTo>
                  <a:pt x="10247088" y="1339851"/>
                </a:lnTo>
                <a:close/>
                <a:moveTo>
                  <a:pt x="0" y="0"/>
                </a:moveTo>
                <a:lnTo>
                  <a:pt x="10799763" y="0"/>
                </a:lnTo>
                <a:lnTo>
                  <a:pt x="10799763" y="10799763"/>
                </a:lnTo>
                <a:lnTo>
                  <a:pt x="0" y="10799763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54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A5AA40E-1A41-40DD-A718-93B6EB79C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0789920" cy="1078992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EF6D4D4-EB5D-4840-BA4D-6A472C43E84B}"/>
              </a:ext>
            </a:extLst>
          </p:cNvPr>
          <p:cNvSpPr/>
          <p:nvPr/>
        </p:nvSpPr>
        <p:spPr>
          <a:xfrm>
            <a:off x="-1" y="-1"/>
            <a:ext cx="10799763" cy="107997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C3822-F408-418A-B13F-CEAC7BB4F671}"/>
              </a:ext>
            </a:extLst>
          </p:cNvPr>
          <p:cNvSpPr txBox="1"/>
          <p:nvPr/>
        </p:nvSpPr>
        <p:spPr>
          <a:xfrm>
            <a:off x="2295506" y="4338207"/>
            <a:ext cx="62087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프로젝트 시연</a:t>
            </a:r>
          </a:p>
        </p:txBody>
      </p:sp>
    </p:spTree>
    <p:extLst>
      <p:ext uri="{BB962C8B-B14F-4D97-AF65-F5344CB8AC3E}">
        <p14:creationId xmlns:p14="http://schemas.microsoft.com/office/powerpoint/2010/main" val="123006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670938-177C-414D-954C-BA81C1FF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" y="4921"/>
            <a:ext cx="10789920" cy="10789920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DBAAF03-9687-43B2-BC6D-4D2A5C2564E5}"/>
              </a:ext>
            </a:extLst>
          </p:cNvPr>
          <p:cNvSpPr/>
          <p:nvPr/>
        </p:nvSpPr>
        <p:spPr>
          <a:xfrm>
            <a:off x="-4922" y="793"/>
            <a:ext cx="10799763" cy="10799763"/>
          </a:xfrm>
          <a:custGeom>
            <a:avLst/>
            <a:gdLst>
              <a:gd name="connsiteX0" fmla="*/ 1952626 w 10799763"/>
              <a:gd name="connsiteY0" fmla="*/ 1339851 h 10799763"/>
              <a:gd name="connsiteX1" fmla="*/ 1952626 w 10799763"/>
              <a:gd name="connsiteY1" fmla="*/ 8882744 h 10799763"/>
              <a:gd name="connsiteX2" fmla="*/ 10247088 w 10799763"/>
              <a:gd name="connsiteY2" fmla="*/ 8882744 h 10799763"/>
              <a:gd name="connsiteX3" fmla="*/ 10247088 w 10799763"/>
              <a:gd name="connsiteY3" fmla="*/ 1339851 h 10799763"/>
              <a:gd name="connsiteX4" fmla="*/ 0 w 10799763"/>
              <a:gd name="connsiteY4" fmla="*/ 0 h 10799763"/>
              <a:gd name="connsiteX5" fmla="*/ 10799763 w 10799763"/>
              <a:gd name="connsiteY5" fmla="*/ 0 h 10799763"/>
              <a:gd name="connsiteX6" fmla="*/ 10799763 w 10799763"/>
              <a:gd name="connsiteY6" fmla="*/ 10799763 h 10799763"/>
              <a:gd name="connsiteX7" fmla="*/ 0 w 10799763"/>
              <a:gd name="connsiteY7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9763" h="10799763">
                <a:moveTo>
                  <a:pt x="1952626" y="1339851"/>
                </a:moveTo>
                <a:lnTo>
                  <a:pt x="1952626" y="8882744"/>
                </a:lnTo>
                <a:lnTo>
                  <a:pt x="10247088" y="8882744"/>
                </a:lnTo>
                <a:lnTo>
                  <a:pt x="10247088" y="1339851"/>
                </a:lnTo>
                <a:close/>
                <a:moveTo>
                  <a:pt x="0" y="0"/>
                </a:moveTo>
                <a:lnTo>
                  <a:pt x="10799763" y="0"/>
                </a:lnTo>
                <a:lnTo>
                  <a:pt x="10799763" y="10799763"/>
                </a:lnTo>
                <a:lnTo>
                  <a:pt x="0" y="10799763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3003D6-3204-4C6D-812E-2A83692E7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344" y="3026116"/>
            <a:ext cx="7991475" cy="2047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D2E10-F346-40D5-852D-60373F171B84}"/>
              </a:ext>
            </a:extLst>
          </p:cNvPr>
          <p:cNvSpPr txBox="1"/>
          <p:nvPr/>
        </p:nvSpPr>
        <p:spPr>
          <a:xfrm>
            <a:off x="1962334" y="1346295"/>
            <a:ext cx="3121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소스 일부분</a:t>
            </a:r>
          </a:p>
        </p:txBody>
      </p:sp>
    </p:spTree>
    <p:extLst>
      <p:ext uri="{BB962C8B-B14F-4D97-AF65-F5344CB8AC3E}">
        <p14:creationId xmlns:p14="http://schemas.microsoft.com/office/powerpoint/2010/main" val="22019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670938-177C-414D-954C-BA81C1FF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" y="4921"/>
            <a:ext cx="10789920" cy="107899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B4BB3E-7BF0-484C-A882-8797ADEDDDFC}"/>
              </a:ext>
            </a:extLst>
          </p:cNvPr>
          <p:cNvSpPr txBox="1"/>
          <p:nvPr/>
        </p:nvSpPr>
        <p:spPr>
          <a:xfrm>
            <a:off x="1962334" y="1346295"/>
            <a:ext cx="3121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소스 일부분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DBAAF03-9687-43B2-BC6D-4D2A5C2564E5}"/>
              </a:ext>
            </a:extLst>
          </p:cNvPr>
          <p:cNvSpPr/>
          <p:nvPr/>
        </p:nvSpPr>
        <p:spPr>
          <a:xfrm>
            <a:off x="-4922" y="793"/>
            <a:ext cx="10799763" cy="10799763"/>
          </a:xfrm>
          <a:custGeom>
            <a:avLst/>
            <a:gdLst>
              <a:gd name="connsiteX0" fmla="*/ 1952626 w 10799763"/>
              <a:gd name="connsiteY0" fmla="*/ 1339851 h 10799763"/>
              <a:gd name="connsiteX1" fmla="*/ 1952626 w 10799763"/>
              <a:gd name="connsiteY1" fmla="*/ 8882744 h 10799763"/>
              <a:gd name="connsiteX2" fmla="*/ 10247088 w 10799763"/>
              <a:gd name="connsiteY2" fmla="*/ 8882744 h 10799763"/>
              <a:gd name="connsiteX3" fmla="*/ 10247088 w 10799763"/>
              <a:gd name="connsiteY3" fmla="*/ 1339851 h 10799763"/>
              <a:gd name="connsiteX4" fmla="*/ 0 w 10799763"/>
              <a:gd name="connsiteY4" fmla="*/ 0 h 10799763"/>
              <a:gd name="connsiteX5" fmla="*/ 10799763 w 10799763"/>
              <a:gd name="connsiteY5" fmla="*/ 0 h 10799763"/>
              <a:gd name="connsiteX6" fmla="*/ 10799763 w 10799763"/>
              <a:gd name="connsiteY6" fmla="*/ 10799763 h 10799763"/>
              <a:gd name="connsiteX7" fmla="*/ 0 w 10799763"/>
              <a:gd name="connsiteY7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9763" h="10799763">
                <a:moveTo>
                  <a:pt x="1952626" y="1339851"/>
                </a:moveTo>
                <a:lnTo>
                  <a:pt x="1952626" y="8882744"/>
                </a:lnTo>
                <a:lnTo>
                  <a:pt x="10247088" y="8882744"/>
                </a:lnTo>
                <a:lnTo>
                  <a:pt x="10247088" y="1339851"/>
                </a:lnTo>
                <a:close/>
                <a:moveTo>
                  <a:pt x="0" y="0"/>
                </a:moveTo>
                <a:lnTo>
                  <a:pt x="10799763" y="0"/>
                </a:lnTo>
                <a:lnTo>
                  <a:pt x="10799763" y="10799763"/>
                </a:lnTo>
                <a:lnTo>
                  <a:pt x="0" y="10799763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B3EC03-42E0-40BD-AC45-F938C58064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7"/>
          <a:stretch/>
        </p:blipFill>
        <p:spPr>
          <a:xfrm>
            <a:off x="2023524" y="2860801"/>
            <a:ext cx="5146533" cy="14572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7E22DC-154F-4919-9A40-B01ED1123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701" y="5703166"/>
            <a:ext cx="6500700" cy="253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6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670938-177C-414D-954C-BA81C1FF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" y="4921"/>
            <a:ext cx="10789920" cy="10789920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DBAAF03-9687-43B2-BC6D-4D2A5C2564E5}"/>
              </a:ext>
            </a:extLst>
          </p:cNvPr>
          <p:cNvSpPr/>
          <p:nvPr/>
        </p:nvSpPr>
        <p:spPr>
          <a:xfrm>
            <a:off x="-4922" y="793"/>
            <a:ext cx="10799763" cy="10799763"/>
          </a:xfrm>
          <a:custGeom>
            <a:avLst/>
            <a:gdLst>
              <a:gd name="connsiteX0" fmla="*/ 1952626 w 10799763"/>
              <a:gd name="connsiteY0" fmla="*/ 1339851 h 10799763"/>
              <a:gd name="connsiteX1" fmla="*/ 1952626 w 10799763"/>
              <a:gd name="connsiteY1" fmla="*/ 8882744 h 10799763"/>
              <a:gd name="connsiteX2" fmla="*/ 10247088 w 10799763"/>
              <a:gd name="connsiteY2" fmla="*/ 8882744 h 10799763"/>
              <a:gd name="connsiteX3" fmla="*/ 10247088 w 10799763"/>
              <a:gd name="connsiteY3" fmla="*/ 1339851 h 10799763"/>
              <a:gd name="connsiteX4" fmla="*/ 0 w 10799763"/>
              <a:gd name="connsiteY4" fmla="*/ 0 h 10799763"/>
              <a:gd name="connsiteX5" fmla="*/ 10799763 w 10799763"/>
              <a:gd name="connsiteY5" fmla="*/ 0 h 10799763"/>
              <a:gd name="connsiteX6" fmla="*/ 10799763 w 10799763"/>
              <a:gd name="connsiteY6" fmla="*/ 10799763 h 10799763"/>
              <a:gd name="connsiteX7" fmla="*/ 0 w 10799763"/>
              <a:gd name="connsiteY7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9763" h="10799763">
                <a:moveTo>
                  <a:pt x="1952626" y="1339851"/>
                </a:moveTo>
                <a:lnTo>
                  <a:pt x="1952626" y="8882744"/>
                </a:lnTo>
                <a:lnTo>
                  <a:pt x="10247088" y="8882744"/>
                </a:lnTo>
                <a:lnTo>
                  <a:pt x="10247088" y="1339851"/>
                </a:lnTo>
                <a:close/>
                <a:moveTo>
                  <a:pt x="0" y="0"/>
                </a:moveTo>
                <a:lnTo>
                  <a:pt x="10799763" y="0"/>
                </a:lnTo>
                <a:lnTo>
                  <a:pt x="10799763" y="10799763"/>
                </a:lnTo>
                <a:lnTo>
                  <a:pt x="0" y="10799763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B2C3AF-EA35-4135-B972-6C3679E1DA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96" b="57722"/>
          <a:stretch/>
        </p:blipFill>
        <p:spPr>
          <a:xfrm>
            <a:off x="2035877" y="2765500"/>
            <a:ext cx="8193974" cy="1044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7543A4A-B818-4DB2-BB3D-6C6E346E4A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590" r="18338" b="2901"/>
          <a:stretch/>
        </p:blipFill>
        <p:spPr>
          <a:xfrm>
            <a:off x="1969202" y="3948913"/>
            <a:ext cx="7949952" cy="14953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E083DA-8FA6-4172-9B79-F20C2F594FC2}"/>
              </a:ext>
            </a:extLst>
          </p:cNvPr>
          <p:cNvSpPr txBox="1"/>
          <p:nvPr/>
        </p:nvSpPr>
        <p:spPr>
          <a:xfrm>
            <a:off x="1962334" y="1346295"/>
            <a:ext cx="3121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소스 일부분</a:t>
            </a:r>
          </a:p>
        </p:txBody>
      </p:sp>
    </p:spTree>
    <p:extLst>
      <p:ext uri="{BB962C8B-B14F-4D97-AF65-F5344CB8AC3E}">
        <p14:creationId xmlns:p14="http://schemas.microsoft.com/office/powerpoint/2010/main" val="74846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670938-177C-414D-954C-BA81C1FF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" y="4921"/>
            <a:ext cx="10789920" cy="10789920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DBAAF03-9687-43B2-BC6D-4D2A5C2564E5}"/>
              </a:ext>
            </a:extLst>
          </p:cNvPr>
          <p:cNvSpPr/>
          <p:nvPr/>
        </p:nvSpPr>
        <p:spPr>
          <a:xfrm>
            <a:off x="-4922" y="793"/>
            <a:ext cx="10799763" cy="10799763"/>
          </a:xfrm>
          <a:custGeom>
            <a:avLst/>
            <a:gdLst>
              <a:gd name="connsiteX0" fmla="*/ 1952626 w 10799763"/>
              <a:gd name="connsiteY0" fmla="*/ 1339851 h 10799763"/>
              <a:gd name="connsiteX1" fmla="*/ 1952626 w 10799763"/>
              <a:gd name="connsiteY1" fmla="*/ 8882744 h 10799763"/>
              <a:gd name="connsiteX2" fmla="*/ 10247088 w 10799763"/>
              <a:gd name="connsiteY2" fmla="*/ 8882744 h 10799763"/>
              <a:gd name="connsiteX3" fmla="*/ 10247088 w 10799763"/>
              <a:gd name="connsiteY3" fmla="*/ 1339851 h 10799763"/>
              <a:gd name="connsiteX4" fmla="*/ 0 w 10799763"/>
              <a:gd name="connsiteY4" fmla="*/ 0 h 10799763"/>
              <a:gd name="connsiteX5" fmla="*/ 10799763 w 10799763"/>
              <a:gd name="connsiteY5" fmla="*/ 0 h 10799763"/>
              <a:gd name="connsiteX6" fmla="*/ 10799763 w 10799763"/>
              <a:gd name="connsiteY6" fmla="*/ 10799763 h 10799763"/>
              <a:gd name="connsiteX7" fmla="*/ 0 w 10799763"/>
              <a:gd name="connsiteY7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9763" h="10799763">
                <a:moveTo>
                  <a:pt x="1952626" y="1339851"/>
                </a:moveTo>
                <a:lnTo>
                  <a:pt x="1952626" y="8882744"/>
                </a:lnTo>
                <a:lnTo>
                  <a:pt x="10247088" y="8882744"/>
                </a:lnTo>
                <a:lnTo>
                  <a:pt x="10247088" y="1339851"/>
                </a:lnTo>
                <a:close/>
                <a:moveTo>
                  <a:pt x="0" y="0"/>
                </a:moveTo>
                <a:lnTo>
                  <a:pt x="10799763" y="0"/>
                </a:lnTo>
                <a:lnTo>
                  <a:pt x="10799763" y="10799763"/>
                </a:lnTo>
                <a:lnTo>
                  <a:pt x="0" y="10799763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526AEF-D7D6-459E-B174-008F58B85F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564"/>
          <a:stretch/>
        </p:blipFill>
        <p:spPr>
          <a:xfrm>
            <a:off x="2078448" y="1931070"/>
            <a:ext cx="7039797" cy="64872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81270C-721B-4DE0-A695-375AF7FFFDED}"/>
              </a:ext>
            </a:extLst>
          </p:cNvPr>
          <p:cNvSpPr txBox="1"/>
          <p:nvPr/>
        </p:nvSpPr>
        <p:spPr>
          <a:xfrm>
            <a:off x="1962334" y="1346295"/>
            <a:ext cx="3121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소스 일부분</a:t>
            </a:r>
          </a:p>
        </p:txBody>
      </p:sp>
    </p:spTree>
    <p:extLst>
      <p:ext uri="{BB962C8B-B14F-4D97-AF65-F5344CB8AC3E}">
        <p14:creationId xmlns:p14="http://schemas.microsoft.com/office/powerpoint/2010/main" val="3070571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670938-177C-414D-954C-BA81C1FF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" y="4921"/>
            <a:ext cx="10789920" cy="10789920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DBAAF03-9687-43B2-BC6D-4D2A5C2564E5}"/>
              </a:ext>
            </a:extLst>
          </p:cNvPr>
          <p:cNvSpPr/>
          <p:nvPr/>
        </p:nvSpPr>
        <p:spPr>
          <a:xfrm>
            <a:off x="-4922" y="793"/>
            <a:ext cx="10799763" cy="10799763"/>
          </a:xfrm>
          <a:custGeom>
            <a:avLst/>
            <a:gdLst>
              <a:gd name="connsiteX0" fmla="*/ 1952626 w 10799763"/>
              <a:gd name="connsiteY0" fmla="*/ 1339851 h 10799763"/>
              <a:gd name="connsiteX1" fmla="*/ 1952626 w 10799763"/>
              <a:gd name="connsiteY1" fmla="*/ 8882744 h 10799763"/>
              <a:gd name="connsiteX2" fmla="*/ 10247088 w 10799763"/>
              <a:gd name="connsiteY2" fmla="*/ 8882744 h 10799763"/>
              <a:gd name="connsiteX3" fmla="*/ 10247088 w 10799763"/>
              <a:gd name="connsiteY3" fmla="*/ 1339851 h 10799763"/>
              <a:gd name="connsiteX4" fmla="*/ 0 w 10799763"/>
              <a:gd name="connsiteY4" fmla="*/ 0 h 10799763"/>
              <a:gd name="connsiteX5" fmla="*/ 10799763 w 10799763"/>
              <a:gd name="connsiteY5" fmla="*/ 0 h 10799763"/>
              <a:gd name="connsiteX6" fmla="*/ 10799763 w 10799763"/>
              <a:gd name="connsiteY6" fmla="*/ 10799763 h 10799763"/>
              <a:gd name="connsiteX7" fmla="*/ 0 w 10799763"/>
              <a:gd name="connsiteY7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9763" h="10799763">
                <a:moveTo>
                  <a:pt x="1952626" y="1339851"/>
                </a:moveTo>
                <a:lnTo>
                  <a:pt x="1952626" y="8882744"/>
                </a:lnTo>
                <a:lnTo>
                  <a:pt x="10247088" y="8882744"/>
                </a:lnTo>
                <a:lnTo>
                  <a:pt x="10247088" y="1339851"/>
                </a:lnTo>
                <a:close/>
                <a:moveTo>
                  <a:pt x="0" y="0"/>
                </a:moveTo>
                <a:lnTo>
                  <a:pt x="10799763" y="0"/>
                </a:lnTo>
                <a:lnTo>
                  <a:pt x="10799763" y="10799763"/>
                </a:lnTo>
                <a:lnTo>
                  <a:pt x="0" y="10799763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C766FE9-2CDB-4600-89A9-2E84662EB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366" y="3038929"/>
            <a:ext cx="7844774" cy="1649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4F7130-DD9F-4241-AE36-8E5F3293E932}"/>
              </a:ext>
            </a:extLst>
          </p:cNvPr>
          <p:cNvSpPr txBox="1"/>
          <p:nvPr/>
        </p:nvSpPr>
        <p:spPr>
          <a:xfrm>
            <a:off x="1962334" y="1346295"/>
            <a:ext cx="3121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B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소스 일부분</a:t>
            </a:r>
          </a:p>
        </p:txBody>
      </p:sp>
    </p:spTree>
    <p:extLst>
      <p:ext uri="{BB962C8B-B14F-4D97-AF65-F5344CB8AC3E}">
        <p14:creationId xmlns:p14="http://schemas.microsoft.com/office/powerpoint/2010/main" val="287822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</TotalTime>
  <Words>788</Words>
  <Application>Microsoft Office PowerPoint</Application>
  <PresentationFormat>사용자 지정</PresentationFormat>
  <Paragraphs>146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나눔고딕 ExtraBold</vt:lpstr>
      <vt:lpstr>나눔명조 ExtraBold</vt:lpstr>
      <vt:lpstr>-윤고딕330</vt:lpstr>
      <vt:lpstr>타이포_쌍문동 스텐실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현빈 박</dc:creator>
  <cp:lastModifiedBy>현빈 박</cp:lastModifiedBy>
  <cp:revision>64</cp:revision>
  <dcterms:created xsi:type="dcterms:W3CDTF">2018-12-17T12:48:08Z</dcterms:created>
  <dcterms:modified xsi:type="dcterms:W3CDTF">2018-12-18T14:54:26Z</dcterms:modified>
</cp:coreProperties>
</file>