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Maven Pro SemiBold"/>
      <p:regular r:id="rId35"/>
      <p:bold r:id="rId36"/>
    </p:embeddedFont>
    <p:embeddedFont>
      <p:font typeface="Maven Pro"/>
      <p:regular r:id="rId37"/>
      <p:bold r:id="rId38"/>
    </p:embeddedFont>
    <p:embeddedFont>
      <p:font typeface="Maven Pro Medium"/>
      <p:regular r:id="rId39"/>
      <p:bold r:id="rId40"/>
    </p:embeddedFont>
    <p:embeddedFont>
      <p:font typeface="Century Gothic"/>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Medium-bold.fntdata"/><Relationship Id="rId20" Type="http://schemas.openxmlformats.org/officeDocument/2006/relationships/slide" Target="slides/slide15.xml"/><Relationship Id="rId42" Type="http://schemas.openxmlformats.org/officeDocument/2006/relationships/font" Target="fonts/CenturyGothic-bold.fntdata"/><Relationship Id="rId41" Type="http://schemas.openxmlformats.org/officeDocument/2006/relationships/font" Target="fonts/CenturyGothic-regular.fntdata"/><Relationship Id="rId22" Type="http://schemas.openxmlformats.org/officeDocument/2006/relationships/slide" Target="slides/slide17.xml"/><Relationship Id="rId44" Type="http://schemas.openxmlformats.org/officeDocument/2006/relationships/font" Target="fonts/CenturyGothic-boldItalic.fntdata"/><Relationship Id="rId21" Type="http://schemas.openxmlformats.org/officeDocument/2006/relationships/slide" Target="slides/slide16.xml"/><Relationship Id="rId43" Type="http://schemas.openxmlformats.org/officeDocument/2006/relationships/font" Target="fonts/CenturyGothic-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avenProSemiBold-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avenPro-regular.fntdata"/><Relationship Id="rId14" Type="http://schemas.openxmlformats.org/officeDocument/2006/relationships/slide" Target="slides/slide9.xml"/><Relationship Id="rId36" Type="http://schemas.openxmlformats.org/officeDocument/2006/relationships/font" Target="fonts/MavenProSemiBold-bold.fntdata"/><Relationship Id="rId17" Type="http://schemas.openxmlformats.org/officeDocument/2006/relationships/slide" Target="slides/slide12.xml"/><Relationship Id="rId39" Type="http://schemas.openxmlformats.org/officeDocument/2006/relationships/font" Target="fonts/MavenProMedium-regular.fntdata"/><Relationship Id="rId16" Type="http://schemas.openxmlformats.org/officeDocument/2006/relationships/slide" Target="slides/slide11.xml"/><Relationship Id="rId38" Type="http://schemas.openxmlformats.org/officeDocument/2006/relationships/font" Target="fonts/Maven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611e118fb_0_7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10611e118fb_0_766:notes"/>
          <p:cNvSpPr/>
          <p:nvPr>
            <p:ph idx="2" type="sldImg"/>
          </p:nvPr>
        </p:nvSpPr>
        <p:spPr>
          <a:xfrm>
            <a:off x="381794" y="685800"/>
            <a:ext cx="6094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612507f9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10612507f93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612507f93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612507f93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612507f93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612507f93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612507f93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612507f93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612507f93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612507f93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612507f93_1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612507f93_1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612507f93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612507f93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612507f93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612507f93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612507f93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612507f93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612507f9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10612507f93_0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611e118fb_1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10611e118fb_1_7:notes"/>
          <p:cNvSpPr/>
          <p:nvPr>
            <p:ph idx="2" type="sldImg"/>
          </p:nvPr>
        </p:nvSpPr>
        <p:spPr>
          <a:xfrm>
            <a:off x="381794" y="685800"/>
            <a:ext cx="6094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612507f93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10612507f93_0_3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612507f93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10612507f93_1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612507f93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10612507f93_1_2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612507f93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10612507f93_1_2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612507f93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10612507f93_1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612507f93_1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10612507f93_1_2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0612507f93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10612507f93_1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612507f93_1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10612507f93_1_2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612507f93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0612507f93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611e118fb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0611e118fb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611e118fb_1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10611e118fb_1_19:notes"/>
          <p:cNvSpPr/>
          <p:nvPr>
            <p:ph idx="2" type="sldImg"/>
          </p:nvPr>
        </p:nvSpPr>
        <p:spPr>
          <a:xfrm>
            <a:off x="381794" y="685800"/>
            <a:ext cx="6094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611e118fb_1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10611e118fb_1_26:notes"/>
          <p:cNvSpPr/>
          <p:nvPr>
            <p:ph idx="2" type="sldImg"/>
          </p:nvPr>
        </p:nvSpPr>
        <p:spPr>
          <a:xfrm>
            <a:off x="381794" y="685800"/>
            <a:ext cx="6094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12507f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12507f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612507f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612507f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612507f93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612507f93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612507f93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612507f93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612507f93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612507f93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Bullets">
  <p:cSld name="Subhead w/ Bullets">
    <p:spTree>
      <p:nvGrpSpPr>
        <p:cNvPr id="15" name="Shape 15"/>
        <p:cNvGrpSpPr/>
        <p:nvPr/>
      </p:nvGrpSpPr>
      <p:grpSpPr>
        <a:xfrm>
          <a:off x="0" y="0"/>
          <a:ext cx="0" cy="0"/>
          <a:chOff x="0" y="0"/>
          <a:chExt cx="0" cy="0"/>
        </a:xfrm>
      </p:grpSpPr>
      <p:sp>
        <p:nvSpPr>
          <p:cNvPr id="16" name="Google Shape;16;p2"/>
          <p:cNvSpPr txBox="1"/>
          <p:nvPr>
            <p:ph idx="1" type="body"/>
          </p:nvPr>
        </p:nvSpPr>
        <p:spPr>
          <a:xfrm>
            <a:off x="227013" y="1281544"/>
            <a:ext cx="8691600" cy="3288900"/>
          </a:xfrm>
          <a:prstGeom prst="rect">
            <a:avLst/>
          </a:prstGeom>
          <a:noFill/>
          <a:ln>
            <a:noFill/>
          </a:ln>
        </p:spPr>
        <p:txBody>
          <a:bodyPr anchorCtr="0" anchor="t" bIns="34275" lIns="68575" spcFirstLastPara="1" rIns="68575" wrap="square" tIns="34275">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298450" lvl="1" marL="914400" marR="0" rtl="0" algn="l">
              <a:lnSpc>
                <a:spcPct val="100000"/>
              </a:lnSpc>
              <a:spcBef>
                <a:spcPts val="9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85750" lvl="2" marL="1371600" marR="0" rtl="0" algn="l">
              <a:lnSpc>
                <a:spcPct val="100000"/>
              </a:lnSpc>
              <a:spcBef>
                <a:spcPts val="9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3pPr>
            <a:lvl4pPr indent="-279400" lvl="3" marL="1828800" marR="0" rtl="0" algn="l">
              <a:lnSpc>
                <a:spcPct val="100000"/>
              </a:lnSpc>
              <a:spcBef>
                <a:spcPts val="9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4pPr>
            <a:lvl5pPr indent="-279400" lvl="4" marL="2286000" marR="0" rtl="0" algn="l">
              <a:lnSpc>
                <a:spcPct val="100000"/>
              </a:lnSpc>
              <a:spcBef>
                <a:spcPts val="9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lnSpc>
                <a:spcPct val="100000"/>
              </a:lnSpc>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7" name="Google Shape;17;p2"/>
          <p:cNvSpPr txBox="1"/>
          <p:nvPr>
            <p:ph idx="12" type="sldNum"/>
          </p:nvPr>
        </p:nvSpPr>
        <p:spPr>
          <a:xfrm>
            <a:off x="8517480" y="4836757"/>
            <a:ext cx="476700" cy="273900"/>
          </a:xfrm>
          <a:prstGeom prst="rect">
            <a:avLst/>
          </a:prstGeom>
          <a:noFill/>
          <a:ln>
            <a:noFill/>
          </a:ln>
        </p:spPr>
        <p:txBody>
          <a:bodyPr anchorCtr="0" anchor="ctr"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18" name="Google Shape;18;p2"/>
          <p:cNvSpPr txBox="1"/>
          <p:nvPr>
            <p:ph type="title"/>
          </p:nvPr>
        </p:nvSpPr>
        <p:spPr>
          <a:xfrm>
            <a:off x="227013" y="313766"/>
            <a:ext cx="7303200" cy="402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p2"/>
          <p:cNvSpPr txBox="1"/>
          <p:nvPr>
            <p:ph idx="2" type="body"/>
          </p:nvPr>
        </p:nvSpPr>
        <p:spPr>
          <a:xfrm>
            <a:off x="227014" y="754577"/>
            <a:ext cx="7325400" cy="3060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36550" lvl="1" marL="914400" marR="0" rtl="0" algn="l">
              <a:lnSpc>
                <a:spcPct val="100000"/>
              </a:lnSpc>
              <a:spcBef>
                <a:spcPts val="300"/>
              </a:spcBef>
              <a:spcAft>
                <a:spcPts val="0"/>
              </a:spcAft>
              <a:buClr>
                <a:schemeClr val="dk1"/>
              </a:buClr>
              <a:buSzPts val="1700"/>
              <a:buFont typeface="Arial"/>
              <a:buChar char="–"/>
              <a:defRPr b="0" i="0" sz="1700" u="none" cap="none" strike="noStrike">
                <a:solidFill>
                  <a:schemeClr val="dk1"/>
                </a:solidFill>
                <a:latin typeface="Century Gothic"/>
                <a:ea typeface="Century Gothic"/>
                <a:cs typeface="Century Gothic"/>
                <a:sym typeface="Century Gothic"/>
              </a:defRPr>
            </a:lvl2pPr>
            <a:lvl3pPr indent="-228600" lvl="2" marL="13716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3pPr>
            <a:lvl4pPr indent="-228600" lvl="3"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indent="-228600" lvl="4"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Bullets 2 col">
  <p:cSld name="Subhead w/ Bullets 2 col">
    <p:spTree>
      <p:nvGrpSpPr>
        <p:cNvPr id="20" name="Shape 20"/>
        <p:cNvGrpSpPr/>
        <p:nvPr/>
      </p:nvGrpSpPr>
      <p:grpSpPr>
        <a:xfrm>
          <a:off x="0" y="0"/>
          <a:ext cx="0" cy="0"/>
          <a:chOff x="0" y="0"/>
          <a:chExt cx="0" cy="0"/>
        </a:xfrm>
      </p:grpSpPr>
      <p:sp>
        <p:nvSpPr>
          <p:cNvPr id="21" name="Google Shape;21;p3"/>
          <p:cNvSpPr txBox="1"/>
          <p:nvPr>
            <p:ph idx="12" type="sldNum"/>
          </p:nvPr>
        </p:nvSpPr>
        <p:spPr>
          <a:xfrm>
            <a:off x="8517480" y="4836757"/>
            <a:ext cx="476700" cy="273900"/>
          </a:xfrm>
          <a:prstGeom prst="rect">
            <a:avLst/>
          </a:prstGeom>
          <a:noFill/>
          <a:ln>
            <a:noFill/>
          </a:ln>
        </p:spPr>
        <p:txBody>
          <a:bodyPr anchorCtr="0" anchor="ctr"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22" name="Google Shape;22;p3"/>
          <p:cNvSpPr txBox="1"/>
          <p:nvPr>
            <p:ph idx="1" type="body"/>
          </p:nvPr>
        </p:nvSpPr>
        <p:spPr>
          <a:xfrm>
            <a:off x="227013" y="1282013"/>
            <a:ext cx="4242000" cy="3288300"/>
          </a:xfrm>
          <a:prstGeom prst="rect">
            <a:avLst/>
          </a:prstGeom>
          <a:noFill/>
          <a:ln>
            <a:noFill/>
          </a:ln>
        </p:spPr>
        <p:txBody>
          <a:bodyPr anchorCtr="0" anchor="t" bIns="34275" lIns="68575" spcFirstLastPara="1" rIns="68575" wrap="square" tIns="34275">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298450" lvl="1" marL="914400" marR="0" rtl="0" algn="l">
              <a:lnSpc>
                <a:spcPct val="100000"/>
              </a:lnSpc>
              <a:spcBef>
                <a:spcPts val="9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85750" lvl="2" marL="1371600" marR="0" rtl="0" algn="l">
              <a:lnSpc>
                <a:spcPct val="100000"/>
              </a:lnSpc>
              <a:spcBef>
                <a:spcPts val="9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3pPr>
            <a:lvl4pPr indent="-279400" lvl="3" marL="1828800" marR="0" rtl="0" algn="l">
              <a:lnSpc>
                <a:spcPct val="100000"/>
              </a:lnSpc>
              <a:spcBef>
                <a:spcPts val="9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4pPr>
            <a:lvl5pPr indent="-279400" lvl="4" marL="2286000" marR="0" rtl="0" algn="l">
              <a:lnSpc>
                <a:spcPct val="100000"/>
              </a:lnSpc>
              <a:spcBef>
                <a:spcPts val="9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lnSpc>
                <a:spcPct val="100000"/>
              </a:lnSpc>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23" name="Google Shape;23;p3"/>
          <p:cNvSpPr txBox="1"/>
          <p:nvPr>
            <p:ph type="title"/>
          </p:nvPr>
        </p:nvSpPr>
        <p:spPr>
          <a:xfrm>
            <a:off x="227013" y="313766"/>
            <a:ext cx="7303200" cy="402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p3"/>
          <p:cNvSpPr txBox="1"/>
          <p:nvPr>
            <p:ph idx="2" type="body"/>
          </p:nvPr>
        </p:nvSpPr>
        <p:spPr>
          <a:xfrm>
            <a:off x="227013" y="754577"/>
            <a:ext cx="7296600" cy="3060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36550" lvl="1" marL="914400" marR="0" rtl="0" algn="l">
              <a:lnSpc>
                <a:spcPct val="100000"/>
              </a:lnSpc>
              <a:spcBef>
                <a:spcPts val="300"/>
              </a:spcBef>
              <a:spcAft>
                <a:spcPts val="0"/>
              </a:spcAft>
              <a:buClr>
                <a:schemeClr val="dk1"/>
              </a:buClr>
              <a:buSzPts val="1700"/>
              <a:buFont typeface="Arial"/>
              <a:buChar char="–"/>
              <a:defRPr b="0" i="0" sz="1700" u="none" cap="none" strike="noStrike">
                <a:solidFill>
                  <a:schemeClr val="dk1"/>
                </a:solidFill>
                <a:latin typeface="Century Gothic"/>
                <a:ea typeface="Century Gothic"/>
                <a:cs typeface="Century Gothic"/>
                <a:sym typeface="Century Gothic"/>
              </a:defRPr>
            </a:lvl2pPr>
            <a:lvl3pPr indent="-228600" lvl="2" marL="13716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3pPr>
            <a:lvl4pPr indent="-228600" lvl="3"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indent="-228600" lvl="4"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25" name="Google Shape;25;p3"/>
          <p:cNvSpPr txBox="1"/>
          <p:nvPr>
            <p:ph idx="3" type="body"/>
          </p:nvPr>
        </p:nvSpPr>
        <p:spPr>
          <a:xfrm>
            <a:off x="4627391" y="1282013"/>
            <a:ext cx="4242000" cy="3288300"/>
          </a:xfrm>
          <a:prstGeom prst="rect">
            <a:avLst/>
          </a:prstGeom>
          <a:noFill/>
          <a:ln>
            <a:noFill/>
          </a:ln>
        </p:spPr>
        <p:txBody>
          <a:bodyPr anchorCtr="0" anchor="t" bIns="34275" lIns="68575" spcFirstLastPara="1" rIns="68575" wrap="square" tIns="34275">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298450" lvl="1" marL="914400" marR="0" rtl="0" algn="l">
              <a:lnSpc>
                <a:spcPct val="100000"/>
              </a:lnSpc>
              <a:spcBef>
                <a:spcPts val="9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85750" lvl="2" marL="1371600" marR="0" rtl="0" algn="l">
              <a:lnSpc>
                <a:spcPct val="100000"/>
              </a:lnSpc>
              <a:spcBef>
                <a:spcPts val="9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3pPr>
            <a:lvl4pPr indent="-279400" lvl="3" marL="1828800" marR="0" rtl="0" algn="l">
              <a:lnSpc>
                <a:spcPct val="100000"/>
              </a:lnSpc>
              <a:spcBef>
                <a:spcPts val="9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4pPr>
            <a:lvl5pPr indent="-279400" lvl="4" marL="2286000" marR="0" rtl="0" algn="l">
              <a:lnSpc>
                <a:spcPct val="100000"/>
              </a:lnSpc>
              <a:spcBef>
                <a:spcPts val="9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lnSpc>
                <a:spcPct val="100000"/>
              </a:lnSpc>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No Bullets">
  <p:cSld name="Subhead w/ No Bullets">
    <p:spTree>
      <p:nvGrpSpPr>
        <p:cNvPr id="26" name="Shape 26"/>
        <p:cNvGrpSpPr/>
        <p:nvPr/>
      </p:nvGrpSpPr>
      <p:grpSpPr>
        <a:xfrm>
          <a:off x="0" y="0"/>
          <a:ext cx="0" cy="0"/>
          <a:chOff x="0" y="0"/>
          <a:chExt cx="0" cy="0"/>
        </a:xfrm>
      </p:grpSpPr>
      <p:sp>
        <p:nvSpPr>
          <p:cNvPr id="27" name="Google Shape;27;p4"/>
          <p:cNvSpPr txBox="1"/>
          <p:nvPr>
            <p:ph idx="1" type="body"/>
          </p:nvPr>
        </p:nvSpPr>
        <p:spPr>
          <a:xfrm>
            <a:off x="227013" y="1282014"/>
            <a:ext cx="8691600" cy="32883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9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9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9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23850" lvl="5" marL="2743200" marR="0" rtl="0" algn="l">
              <a:lnSpc>
                <a:spcPct val="100000"/>
              </a:lnSpc>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28" name="Google Shape;28;p4"/>
          <p:cNvSpPr txBox="1"/>
          <p:nvPr>
            <p:ph type="title"/>
          </p:nvPr>
        </p:nvSpPr>
        <p:spPr>
          <a:xfrm>
            <a:off x="227013" y="313766"/>
            <a:ext cx="7303200" cy="402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p4"/>
          <p:cNvSpPr txBox="1"/>
          <p:nvPr>
            <p:ph idx="12" type="sldNum"/>
          </p:nvPr>
        </p:nvSpPr>
        <p:spPr>
          <a:xfrm>
            <a:off x="8517480" y="4836757"/>
            <a:ext cx="476700" cy="273900"/>
          </a:xfrm>
          <a:prstGeom prst="rect">
            <a:avLst/>
          </a:prstGeom>
          <a:noFill/>
          <a:ln>
            <a:noFill/>
          </a:ln>
        </p:spPr>
        <p:txBody>
          <a:bodyPr anchorCtr="0" anchor="ctr"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30" name="Google Shape;30;p4"/>
          <p:cNvSpPr txBox="1"/>
          <p:nvPr>
            <p:ph idx="2" type="body"/>
          </p:nvPr>
        </p:nvSpPr>
        <p:spPr>
          <a:xfrm>
            <a:off x="227013" y="754577"/>
            <a:ext cx="8691600" cy="3060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36550" lvl="1" marL="914400" marR="0" rtl="0" algn="l">
              <a:lnSpc>
                <a:spcPct val="100000"/>
              </a:lnSpc>
              <a:spcBef>
                <a:spcPts val="300"/>
              </a:spcBef>
              <a:spcAft>
                <a:spcPts val="0"/>
              </a:spcAft>
              <a:buClr>
                <a:schemeClr val="dk1"/>
              </a:buClr>
              <a:buSzPts val="1700"/>
              <a:buFont typeface="Arial"/>
              <a:buChar char="–"/>
              <a:defRPr b="0" i="0" sz="1700" u="none" cap="none" strike="noStrike">
                <a:solidFill>
                  <a:schemeClr val="dk1"/>
                </a:solidFill>
                <a:latin typeface="Century Gothic"/>
                <a:ea typeface="Century Gothic"/>
                <a:cs typeface="Century Gothic"/>
                <a:sym typeface="Century Gothic"/>
              </a:defRPr>
            </a:lvl2pPr>
            <a:lvl3pPr indent="-228600" lvl="2" marL="13716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3pPr>
            <a:lvl4pPr indent="-228600" lvl="3"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indent="-228600" lvl="4"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No Bullets 2 col">
  <p:cSld name="Subhead w/ No Bullets 2 col">
    <p:spTree>
      <p:nvGrpSpPr>
        <p:cNvPr id="31" name="Shape 31"/>
        <p:cNvGrpSpPr/>
        <p:nvPr/>
      </p:nvGrpSpPr>
      <p:grpSpPr>
        <a:xfrm>
          <a:off x="0" y="0"/>
          <a:ext cx="0" cy="0"/>
          <a:chOff x="0" y="0"/>
          <a:chExt cx="0" cy="0"/>
        </a:xfrm>
      </p:grpSpPr>
      <p:sp>
        <p:nvSpPr>
          <p:cNvPr id="32" name="Google Shape;32;p5"/>
          <p:cNvSpPr txBox="1"/>
          <p:nvPr>
            <p:ph idx="12" type="sldNum"/>
          </p:nvPr>
        </p:nvSpPr>
        <p:spPr>
          <a:xfrm>
            <a:off x="8517480" y="4836757"/>
            <a:ext cx="476700" cy="273900"/>
          </a:xfrm>
          <a:prstGeom prst="rect">
            <a:avLst/>
          </a:prstGeom>
          <a:noFill/>
          <a:ln>
            <a:noFill/>
          </a:ln>
        </p:spPr>
        <p:txBody>
          <a:bodyPr anchorCtr="0" anchor="ctr"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33" name="Google Shape;33;p5"/>
          <p:cNvSpPr txBox="1"/>
          <p:nvPr>
            <p:ph idx="1" type="body"/>
          </p:nvPr>
        </p:nvSpPr>
        <p:spPr>
          <a:xfrm>
            <a:off x="227014" y="1282014"/>
            <a:ext cx="4214700" cy="32883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9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9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9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23850" lvl="5" marL="2743200" marR="0" rtl="0" algn="l">
              <a:lnSpc>
                <a:spcPct val="100000"/>
              </a:lnSpc>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34" name="Google Shape;34;p5"/>
          <p:cNvSpPr txBox="1"/>
          <p:nvPr>
            <p:ph type="title"/>
          </p:nvPr>
        </p:nvSpPr>
        <p:spPr>
          <a:xfrm>
            <a:off x="227013" y="313766"/>
            <a:ext cx="7303200" cy="402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35" name="Google Shape;35;p5"/>
          <p:cNvSpPr txBox="1"/>
          <p:nvPr>
            <p:ph idx="2" type="body"/>
          </p:nvPr>
        </p:nvSpPr>
        <p:spPr>
          <a:xfrm>
            <a:off x="227013" y="754577"/>
            <a:ext cx="8691600" cy="3060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36550" lvl="1" marL="914400" marR="0" rtl="0" algn="l">
              <a:lnSpc>
                <a:spcPct val="100000"/>
              </a:lnSpc>
              <a:spcBef>
                <a:spcPts val="300"/>
              </a:spcBef>
              <a:spcAft>
                <a:spcPts val="0"/>
              </a:spcAft>
              <a:buClr>
                <a:schemeClr val="dk1"/>
              </a:buClr>
              <a:buSzPts val="1700"/>
              <a:buFont typeface="Arial"/>
              <a:buChar char="–"/>
              <a:defRPr b="0" i="0" sz="1700" u="none" cap="none" strike="noStrike">
                <a:solidFill>
                  <a:schemeClr val="dk1"/>
                </a:solidFill>
                <a:latin typeface="Century Gothic"/>
                <a:ea typeface="Century Gothic"/>
                <a:cs typeface="Century Gothic"/>
                <a:sym typeface="Century Gothic"/>
              </a:defRPr>
            </a:lvl2pPr>
            <a:lvl3pPr indent="-228600" lvl="2" marL="13716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3pPr>
            <a:lvl4pPr indent="-228600" lvl="3"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indent="-228600" lvl="4"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36" name="Google Shape;36;p5"/>
          <p:cNvSpPr txBox="1"/>
          <p:nvPr>
            <p:ph idx="3" type="body"/>
          </p:nvPr>
        </p:nvSpPr>
        <p:spPr>
          <a:xfrm>
            <a:off x="4620527" y="1282014"/>
            <a:ext cx="4269600" cy="32883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9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9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9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23850" lvl="5" marL="2743200" marR="0" rtl="0" algn="l">
              <a:lnSpc>
                <a:spcPct val="100000"/>
              </a:lnSpc>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o Subhead">
  <p:cSld name="Title with no Subhead">
    <p:spTree>
      <p:nvGrpSpPr>
        <p:cNvPr id="37" name="Shape 37"/>
        <p:cNvGrpSpPr/>
        <p:nvPr/>
      </p:nvGrpSpPr>
      <p:grpSpPr>
        <a:xfrm>
          <a:off x="0" y="0"/>
          <a:ext cx="0" cy="0"/>
          <a:chOff x="0" y="0"/>
          <a:chExt cx="0" cy="0"/>
        </a:xfrm>
      </p:grpSpPr>
      <p:sp>
        <p:nvSpPr>
          <p:cNvPr id="38" name="Google Shape;38;p6"/>
          <p:cNvSpPr txBox="1"/>
          <p:nvPr>
            <p:ph idx="12" type="sldNum"/>
          </p:nvPr>
        </p:nvSpPr>
        <p:spPr>
          <a:xfrm>
            <a:off x="8517480" y="4836757"/>
            <a:ext cx="476700" cy="273900"/>
          </a:xfrm>
          <a:prstGeom prst="rect">
            <a:avLst/>
          </a:prstGeom>
          <a:noFill/>
          <a:ln>
            <a:noFill/>
          </a:ln>
        </p:spPr>
        <p:txBody>
          <a:bodyPr anchorCtr="0" anchor="ctr"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39" name="Google Shape;39;p6"/>
          <p:cNvSpPr txBox="1"/>
          <p:nvPr>
            <p:ph idx="1" type="body"/>
          </p:nvPr>
        </p:nvSpPr>
        <p:spPr>
          <a:xfrm>
            <a:off x="227013" y="834082"/>
            <a:ext cx="8691600" cy="37362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9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9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9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23850" lvl="5" marL="2743200" marR="0" rtl="0" algn="l">
              <a:lnSpc>
                <a:spcPct val="100000"/>
              </a:lnSpc>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40" name="Google Shape;40;p6"/>
          <p:cNvSpPr txBox="1"/>
          <p:nvPr>
            <p:ph type="title"/>
          </p:nvPr>
        </p:nvSpPr>
        <p:spPr>
          <a:xfrm>
            <a:off x="227013" y="313766"/>
            <a:ext cx="7303200" cy="402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o Subhead 2 col">
  <p:cSld name="Title with no Subhead 2 col">
    <p:spTree>
      <p:nvGrpSpPr>
        <p:cNvPr id="41" name="Shape 41"/>
        <p:cNvGrpSpPr/>
        <p:nvPr/>
      </p:nvGrpSpPr>
      <p:grpSpPr>
        <a:xfrm>
          <a:off x="0" y="0"/>
          <a:ext cx="0" cy="0"/>
          <a:chOff x="0" y="0"/>
          <a:chExt cx="0" cy="0"/>
        </a:xfrm>
      </p:grpSpPr>
      <p:sp>
        <p:nvSpPr>
          <p:cNvPr id="42" name="Google Shape;42;p7"/>
          <p:cNvSpPr txBox="1"/>
          <p:nvPr>
            <p:ph idx="12" type="sldNum"/>
          </p:nvPr>
        </p:nvSpPr>
        <p:spPr>
          <a:xfrm>
            <a:off x="8517480" y="4836757"/>
            <a:ext cx="476700" cy="273900"/>
          </a:xfrm>
          <a:prstGeom prst="rect">
            <a:avLst/>
          </a:prstGeom>
          <a:noFill/>
          <a:ln>
            <a:noFill/>
          </a:ln>
        </p:spPr>
        <p:txBody>
          <a:bodyPr anchorCtr="0" anchor="ctr"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43" name="Google Shape;43;p7"/>
          <p:cNvSpPr txBox="1"/>
          <p:nvPr>
            <p:ph idx="1" type="body"/>
          </p:nvPr>
        </p:nvSpPr>
        <p:spPr>
          <a:xfrm>
            <a:off x="227014" y="834082"/>
            <a:ext cx="4248900" cy="37362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9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9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9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23850" lvl="5" marL="2743200" marR="0" rtl="0" algn="l">
              <a:lnSpc>
                <a:spcPct val="100000"/>
              </a:lnSpc>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44" name="Google Shape;44;p7"/>
          <p:cNvSpPr txBox="1"/>
          <p:nvPr>
            <p:ph type="title"/>
          </p:nvPr>
        </p:nvSpPr>
        <p:spPr>
          <a:xfrm>
            <a:off x="227013" y="313766"/>
            <a:ext cx="7303200" cy="402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45" name="Google Shape;45;p7"/>
          <p:cNvSpPr txBox="1"/>
          <p:nvPr>
            <p:ph idx="2" type="body"/>
          </p:nvPr>
        </p:nvSpPr>
        <p:spPr>
          <a:xfrm>
            <a:off x="4661715" y="834082"/>
            <a:ext cx="4248900" cy="37362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9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9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9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23850" lvl="5" marL="2743200" marR="0" rtl="0" algn="l">
              <a:lnSpc>
                <a:spcPct val="100000"/>
              </a:lnSpc>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grpSp>
        <p:nvGrpSpPr>
          <p:cNvPr id="47" name="Google Shape;47;p8"/>
          <p:cNvGrpSpPr/>
          <p:nvPr/>
        </p:nvGrpSpPr>
        <p:grpSpPr>
          <a:xfrm>
            <a:off x="7343003" y="3409675"/>
            <a:ext cx="1691422" cy="1732548"/>
            <a:chOff x="7343003" y="3409675"/>
            <a:chExt cx="1691422" cy="1732548"/>
          </a:xfrm>
        </p:grpSpPr>
        <p:grpSp>
          <p:nvGrpSpPr>
            <p:cNvPr id="48" name="Google Shape;48;p8"/>
            <p:cNvGrpSpPr/>
            <p:nvPr/>
          </p:nvGrpSpPr>
          <p:grpSpPr>
            <a:xfrm>
              <a:off x="7343003" y="4453711"/>
              <a:ext cx="316800" cy="688513"/>
              <a:chOff x="7343003" y="4453711"/>
              <a:chExt cx="316800" cy="688513"/>
            </a:xfrm>
          </p:grpSpPr>
          <p:sp>
            <p:nvSpPr>
              <p:cNvPr id="49" name="Google Shape;49;p8"/>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 name="Google Shape;51;p8"/>
            <p:cNvGrpSpPr/>
            <p:nvPr/>
          </p:nvGrpSpPr>
          <p:grpSpPr>
            <a:xfrm>
              <a:off x="7801210" y="4105700"/>
              <a:ext cx="316800" cy="1036523"/>
              <a:chOff x="7801210" y="4105700"/>
              <a:chExt cx="316800" cy="1036523"/>
            </a:xfrm>
          </p:grpSpPr>
          <p:sp>
            <p:nvSpPr>
              <p:cNvPr id="52" name="Google Shape;52;p8"/>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8"/>
            <p:cNvGrpSpPr/>
            <p:nvPr/>
          </p:nvGrpSpPr>
          <p:grpSpPr>
            <a:xfrm>
              <a:off x="8259418" y="3757688"/>
              <a:ext cx="316800" cy="1384535"/>
              <a:chOff x="8259418" y="3757688"/>
              <a:chExt cx="316800" cy="1384535"/>
            </a:xfrm>
          </p:grpSpPr>
          <p:sp>
            <p:nvSpPr>
              <p:cNvPr id="56" name="Google Shape;56;p8"/>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8"/>
            <p:cNvGrpSpPr/>
            <p:nvPr/>
          </p:nvGrpSpPr>
          <p:grpSpPr>
            <a:xfrm>
              <a:off x="8717625" y="3409675"/>
              <a:ext cx="316800" cy="1732548"/>
              <a:chOff x="8717625" y="3409675"/>
              <a:chExt cx="316800" cy="1732548"/>
            </a:xfrm>
          </p:grpSpPr>
          <p:sp>
            <p:nvSpPr>
              <p:cNvPr id="61" name="Google Shape;61;p8"/>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 name="Google Shape;66;p8"/>
          <p:cNvGrpSpPr/>
          <p:nvPr/>
        </p:nvGrpSpPr>
        <p:grpSpPr>
          <a:xfrm>
            <a:off x="5043503" y="0"/>
            <a:ext cx="3814072" cy="3839102"/>
            <a:chOff x="5043503" y="0"/>
            <a:chExt cx="3814072" cy="3839102"/>
          </a:xfrm>
        </p:grpSpPr>
        <p:sp>
          <p:nvSpPr>
            <p:cNvPr id="67" name="Google Shape;67;p8"/>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8"/>
            <p:cNvGrpSpPr/>
            <p:nvPr/>
          </p:nvGrpSpPr>
          <p:grpSpPr>
            <a:xfrm>
              <a:off x="7647812" y="2704283"/>
              <a:ext cx="635219" cy="635219"/>
              <a:chOff x="6725724" y="2701260"/>
              <a:chExt cx="1208101" cy="1208100"/>
            </a:xfrm>
          </p:grpSpPr>
          <p:sp>
            <p:nvSpPr>
              <p:cNvPr id="70" name="Google Shape;70;p8"/>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8"/>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8"/>
            <p:cNvGrpSpPr/>
            <p:nvPr/>
          </p:nvGrpSpPr>
          <p:grpSpPr>
            <a:xfrm>
              <a:off x="7952720" y="179238"/>
              <a:ext cx="873165" cy="873003"/>
              <a:chOff x="7754428" y="208725"/>
              <a:chExt cx="541800" cy="541800"/>
            </a:xfrm>
          </p:grpSpPr>
          <p:sp>
            <p:nvSpPr>
              <p:cNvPr id="75" name="Google Shape;75;p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8"/>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8"/>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3600"/>
              <a:buChar char="●"/>
              <a:defRPr sz="3600">
                <a:solidFill>
                  <a:schemeClr val="lt1"/>
                </a:solidFill>
              </a:defRPr>
            </a:lvl1pPr>
            <a:lvl2pPr lvl="1" rtl="0">
              <a:spcBef>
                <a:spcPts val="0"/>
              </a:spcBef>
              <a:spcAft>
                <a:spcPts val="0"/>
              </a:spcAft>
              <a:buClr>
                <a:schemeClr val="lt1"/>
              </a:buClr>
              <a:buSzPts val="3600"/>
              <a:buChar char="○"/>
              <a:defRPr sz="3600">
                <a:solidFill>
                  <a:schemeClr val="lt1"/>
                </a:solidFill>
              </a:defRPr>
            </a:lvl2pPr>
            <a:lvl3pPr lvl="2" rtl="0">
              <a:spcBef>
                <a:spcPts val="0"/>
              </a:spcBef>
              <a:spcAft>
                <a:spcPts val="0"/>
              </a:spcAft>
              <a:buClr>
                <a:schemeClr val="lt1"/>
              </a:buClr>
              <a:buSzPts val="3600"/>
              <a:buChar char="■"/>
              <a:defRPr sz="3600">
                <a:solidFill>
                  <a:schemeClr val="lt1"/>
                </a:solidFill>
              </a:defRPr>
            </a:lvl3pPr>
            <a:lvl4pPr lvl="3" rtl="0">
              <a:spcBef>
                <a:spcPts val="0"/>
              </a:spcBef>
              <a:spcAft>
                <a:spcPts val="0"/>
              </a:spcAft>
              <a:buClr>
                <a:schemeClr val="lt1"/>
              </a:buClr>
              <a:buSzPts val="3600"/>
              <a:buChar char="●"/>
              <a:defRPr sz="3600">
                <a:solidFill>
                  <a:schemeClr val="lt1"/>
                </a:solidFill>
              </a:defRPr>
            </a:lvl4pPr>
            <a:lvl5pPr lvl="4" rtl="0">
              <a:spcBef>
                <a:spcPts val="0"/>
              </a:spcBef>
              <a:spcAft>
                <a:spcPts val="0"/>
              </a:spcAft>
              <a:buClr>
                <a:schemeClr val="lt1"/>
              </a:buClr>
              <a:buSzPts val="3600"/>
              <a:buChar char="○"/>
              <a:defRPr sz="3600">
                <a:solidFill>
                  <a:schemeClr val="lt1"/>
                </a:solidFill>
              </a:defRPr>
            </a:lvl5pPr>
            <a:lvl6pPr lvl="5" rtl="0">
              <a:spcBef>
                <a:spcPts val="0"/>
              </a:spcBef>
              <a:spcAft>
                <a:spcPts val="0"/>
              </a:spcAft>
              <a:buClr>
                <a:schemeClr val="lt1"/>
              </a:buClr>
              <a:buSzPts val="3600"/>
              <a:buChar char="■"/>
              <a:defRPr sz="3600">
                <a:solidFill>
                  <a:schemeClr val="lt1"/>
                </a:solidFill>
              </a:defRPr>
            </a:lvl6pPr>
            <a:lvl7pPr lvl="6" rtl="0">
              <a:spcBef>
                <a:spcPts val="0"/>
              </a:spcBef>
              <a:spcAft>
                <a:spcPts val="0"/>
              </a:spcAft>
              <a:buClr>
                <a:schemeClr val="lt1"/>
              </a:buClr>
              <a:buSzPts val="3600"/>
              <a:buChar char="●"/>
              <a:defRPr sz="3600">
                <a:solidFill>
                  <a:schemeClr val="lt1"/>
                </a:solidFill>
              </a:defRPr>
            </a:lvl7pPr>
            <a:lvl8pPr lvl="7" rtl="0">
              <a:spcBef>
                <a:spcPts val="0"/>
              </a:spcBef>
              <a:spcAft>
                <a:spcPts val="0"/>
              </a:spcAft>
              <a:buClr>
                <a:schemeClr val="lt1"/>
              </a:buClr>
              <a:buSzPts val="3600"/>
              <a:buChar char="○"/>
              <a:defRPr sz="3600">
                <a:solidFill>
                  <a:schemeClr val="lt1"/>
                </a:solidFill>
              </a:defRPr>
            </a:lvl8pPr>
            <a:lvl9pPr lvl="8" rtl="0">
              <a:spcBef>
                <a:spcPts val="0"/>
              </a:spcBef>
              <a:spcAft>
                <a:spcPts val="0"/>
              </a:spcAft>
              <a:buClr>
                <a:schemeClr val="lt1"/>
              </a:buClr>
              <a:buSzPts val="3600"/>
              <a:buChar char="■"/>
              <a:defRPr sz="3600">
                <a:solidFill>
                  <a:schemeClr val="lt1"/>
                </a:solidFill>
              </a:defRPr>
            </a:lvl9pPr>
          </a:lstStyle>
          <a:p/>
        </p:txBody>
      </p:sp>
      <p:sp>
        <p:nvSpPr>
          <p:cNvPr id="84" name="Google Shape;84;p8"/>
          <p:cNvSpPr txBox="1"/>
          <p:nvPr>
            <p:ph idx="1" type="subTitle"/>
          </p:nvPr>
        </p:nvSpPr>
        <p:spPr>
          <a:xfrm>
            <a:off x="824000" y="3596300"/>
            <a:ext cx="4255500" cy="695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85" name="Google Shape;85;p8"/>
          <p:cNvSpPr txBox="1"/>
          <p:nvPr>
            <p:ph idx="12" type="sldNum"/>
          </p:nvPr>
        </p:nvSpPr>
        <p:spPr>
          <a:xfrm>
            <a:off x="8451046" y="4736976"/>
            <a:ext cx="548700" cy="393600"/>
          </a:xfrm>
          <a:prstGeom prst="rect">
            <a:avLst/>
          </a:prstGeom>
        </p:spPr>
        <p:txBody>
          <a:bodyPr anchorCtr="0" anchor="ctr" bIns="34275" lIns="68575" spcFirstLastPara="1" rIns="68575" wrap="square" tIns="3427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9"/>
          <p:cNvGrpSpPr/>
          <p:nvPr/>
        </p:nvGrpSpPr>
        <p:grpSpPr>
          <a:xfrm>
            <a:off x="625966" y="299376"/>
            <a:ext cx="999312" cy="999312"/>
            <a:chOff x="348199" y="179450"/>
            <a:chExt cx="1116300" cy="1116300"/>
          </a:xfrm>
        </p:grpSpPr>
        <p:sp>
          <p:nvSpPr>
            <p:cNvPr id="88" name="Google Shape;88;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9"/>
          <p:cNvSpPr txBox="1"/>
          <p:nvPr>
            <p:ph type="title"/>
          </p:nvPr>
        </p:nvSpPr>
        <p:spPr>
          <a:xfrm>
            <a:off x="1303800" y="598575"/>
            <a:ext cx="7030500" cy="999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1" name="Google Shape;91;p9"/>
          <p:cNvSpPr txBox="1"/>
          <p:nvPr>
            <p:ph idx="1" type="body"/>
          </p:nvPr>
        </p:nvSpPr>
        <p:spPr>
          <a:xfrm>
            <a:off x="1303800" y="1990050"/>
            <a:ext cx="7030500" cy="25416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2" name="Google Shape;92;p9"/>
          <p:cNvSpPr txBox="1"/>
          <p:nvPr>
            <p:ph idx="12" type="sldNum"/>
          </p:nvPr>
        </p:nvSpPr>
        <p:spPr>
          <a:xfrm>
            <a:off x="8451046" y="4736976"/>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ield">
  <p:cSld name="Shield">
    <p:spTree>
      <p:nvGrpSpPr>
        <p:cNvPr id="93" name="Shape 93"/>
        <p:cNvGrpSpPr/>
        <p:nvPr/>
      </p:nvGrpSpPr>
      <p:grpSpPr>
        <a:xfrm>
          <a:off x="0" y="0"/>
          <a:ext cx="0" cy="0"/>
          <a:chOff x="0" y="0"/>
          <a:chExt cx="0" cy="0"/>
        </a:xfrm>
      </p:grpSpPr>
      <p:pic>
        <p:nvPicPr>
          <p:cNvPr descr="shield.png" id="94" name="Google Shape;94;p10"/>
          <p:cNvPicPr preferRelativeResize="0"/>
          <p:nvPr/>
        </p:nvPicPr>
        <p:blipFill rotWithShape="1">
          <a:blip r:embed="rId2">
            <a:alphaModFix/>
          </a:blip>
          <a:srcRect b="0" l="0" r="0" t="0"/>
          <a:stretch/>
        </p:blipFill>
        <p:spPr>
          <a:xfrm>
            <a:off x="5242151" y="897581"/>
            <a:ext cx="3899916" cy="4251960"/>
          </a:xfrm>
          <a:prstGeom prst="rect">
            <a:avLst/>
          </a:prstGeom>
          <a:noFill/>
          <a:ln>
            <a:noFill/>
          </a:ln>
        </p:spPr>
      </p:pic>
      <p:sp>
        <p:nvSpPr>
          <p:cNvPr id="95" name="Google Shape;95;p10"/>
          <p:cNvSpPr txBox="1"/>
          <p:nvPr>
            <p:ph idx="1" type="body"/>
          </p:nvPr>
        </p:nvSpPr>
        <p:spPr>
          <a:xfrm>
            <a:off x="162083" y="3621974"/>
            <a:ext cx="5081100" cy="9420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2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96" name="Google Shape;96;p10"/>
          <p:cNvSpPr txBox="1"/>
          <p:nvPr>
            <p:ph idx="2" type="body"/>
          </p:nvPr>
        </p:nvSpPr>
        <p:spPr>
          <a:xfrm>
            <a:off x="170020" y="2622289"/>
            <a:ext cx="5066400" cy="9036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1500"/>
              <a:buFont typeface="Arial"/>
              <a:buNone/>
              <a:defRPr b="0" i="1" sz="15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97" name="Google Shape;97;p10"/>
          <p:cNvSpPr txBox="1"/>
          <p:nvPr>
            <p:ph idx="3" type="body"/>
          </p:nvPr>
        </p:nvSpPr>
        <p:spPr>
          <a:xfrm>
            <a:off x="170018" y="1616363"/>
            <a:ext cx="6399000" cy="9147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indent="-361950" lvl="1" marL="9144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grpSp>
        <p:nvGrpSpPr>
          <p:cNvPr id="98" name="Google Shape;98;p10"/>
          <p:cNvGrpSpPr/>
          <p:nvPr/>
        </p:nvGrpSpPr>
        <p:grpSpPr>
          <a:xfrm>
            <a:off x="-91" y="13321"/>
            <a:ext cx="9144147" cy="556"/>
            <a:chOff x="-122" y="1761975"/>
            <a:chExt cx="12188946" cy="742"/>
          </a:xfrm>
        </p:grpSpPr>
        <p:cxnSp>
          <p:nvCxnSpPr>
            <p:cNvPr id="99" name="Google Shape;99;p10"/>
            <p:cNvCxnSpPr/>
            <p:nvPr/>
          </p:nvCxnSpPr>
          <p:spPr>
            <a:xfrm rot="10800000">
              <a:off x="-122" y="1761975"/>
              <a:ext cx="4059000" cy="0"/>
            </a:xfrm>
            <a:prstGeom prst="straightConnector1">
              <a:avLst/>
            </a:prstGeom>
            <a:noFill/>
            <a:ln cap="flat" cmpd="sng" w="50800">
              <a:solidFill>
                <a:srgbClr val="A5A5A5"/>
              </a:solidFill>
              <a:prstDash val="solid"/>
              <a:round/>
              <a:headEnd len="sm" w="sm" type="none"/>
              <a:tailEnd len="sm" w="sm" type="none"/>
            </a:ln>
          </p:spPr>
        </p:cxnSp>
        <p:cxnSp>
          <p:nvCxnSpPr>
            <p:cNvPr id="100" name="Google Shape;100;p10"/>
            <p:cNvCxnSpPr/>
            <p:nvPr/>
          </p:nvCxnSpPr>
          <p:spPr>
            <a:xfrm rot="10800000">
              <a:off x="4058824" y="1762717"/>
              <a:ext cx="8130000" cy="0"/>
            </a:xfrm>
            <a:prstGeom prst="straightConnector1">
              <a:avLst/>
            </a:prstGeom>
            <a:noFill/>
            <a:ln cap="flat" cmpd="sng" w="50800">
              <a:solidFill>
                <a:srgbClr val="90152A"/>
              </a:solidFill>
              <a:prstDash val="solid"/>
              <a:round/>
              <a:headEnd len="sm" w="sm" type="none"/>
              <a:tailEnd len="sm" w="sm" type="none"/>
            </a:ln>
          </p:spPr>
        </p:cxnSp>
      </p:grpSp>
      <p:pic>
        <p:nvPicPr>
          <p:cNvPr id="101" name="Google Shape;101;p10"/>
          <p:cNvPicPr preferRelativeResize="0"/>
          <p:nvPr/>
        </p:nvPicPr>
        <p:blipFill rotWithShape="1">
          <a:blip r:embed="rId3">
            <a:alphaModFix/>
          </a:blip>
          <a:srcRect b="0" l="0" r="0" t="0"/>
          <a:stretch/>
        </p:blipFill>
        <p:spPr>
          <a:xfrm>
            <a:off x="236061" y="-11206"/>
            <a:ext cx="2004537" cy="1139190"/>
          </a:xfrm>
          <a:prstGeom prst="rect">
            <a:avLst/>
          </a:prstGeom>
          <a:noFill/>
          <a:ln>
            <a:noFill/>
          </a:ln>
        </p:spPr>
      </p:pic>
      <p:grpSp>
        <p:nvGrpSpPr>
          <p:cNvPr id="102" name="Google Shape;102;p10"/>
          <p:cNvGrpSpPr/>
          <p:nvPr/>
        </p:nvGrpSpPr>
        <p:grpSpPr>
          <a:xfrm>
            <a:off x="-91" y="4804640"/>
            <a:ext cx="9144147" cy="338850"/>
            <a:chOff x="-122" y="6406187"/>
            <a:chExt cx="12188946" cy="451800"/>
          </a:xfrm>
        </p:grpSpPr>
        <p:sp>
          <p:nvSpPr>
            <p:cNvPr id="103" name="Google Shape;103;p10"/>
            <p:cNvSpPr/>
            <p:nvPr/>
          </p:nvSpPr>
          <p:spPr>
            <a:xfrm>
              <a:off x="-1" y="6406187"/>
              <a:ext cx="12188700" cy="4518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104" name="Google Shape;104;p10"/>
            <p:cNvCxnSpPr/>
            <p:nvPr/>
          </p:nvCxnSpPr>
          <p:spPr>
            <a:xfrm rot="10800000">
              <a:off x="-122" y="6412992"/>
              <a:ext cx="4059000" cy="0"/>
            </a:xfrm>
            <a:prstGeom prst="straightConnector1">
              <a:avLst/>
            </a:prstGeom>
            <a:noFill/>
            <a:ln cap="flat" cmpd="sng" w="50800">
              <a:solidFill>
                <a:srgbClr val="DF7023"/>
              </a:solidFill>
              <a:prstDash val="solid"/>
              <a:round/>
              <a:headEnd len="sm" w="sm" type="none"/>
              <a:tailEnd len="sm" w="sm" type="none"/>
            </a:ln>
          </p:spPr>
        </p:cxnSp>
        <p:cxnSp>
          <p:nvCxnSpPr>
            <p:cNvPr id="105" name="Google Shape;105;p10"/>
            <p:cNvCxnSpPr/>
            <p:nvPr/>
          </p:nvCxnSpPr>
          <p:spPr>
            <a:xfrm rot="10800000">
              <a:off x="4058824" y="6413734"/>
              <a:ext cx="8130000" cy="0"/>
            </a:xfrm>
            <a:prstGeom prst="straightConnector1">
              <a:avLst/>
            </a:prstGeom>
            <a:noFill/>
            <a:ln cap="flat" cmpd="sng" w="50800">
              <a:solidFill>
                <a:srgbClr val="0F787D"/>
              </a:solidFill>
              <a:prstDash val="solid"/>
              <a:round/>
              <a:headEnd len="sm" w="sm" type="none"/>
              <a:tailEnd len="sm" w="sm" type="none"/>
            </a:ln>
          </p:spPr>
        </p:cxnSp>
      </p:grpSp>
      <p:sp>
        <p:nvSpPr>
          <p:cNvPr id="106" name="Google Shape;106;p10"/>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834890"/>
            <a:ext cx="9144000" cy="3087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7" name="Google Shape;7;p1"/>
          <p:cNvCxnSpPr/>
          <p:nvPr/>
        </p:nvCxnSpPr>
        <p:spPr>
          <a:xfrm>
            <a:off x="6099047" y="4814488"/>
            <a:ext cx="3045000" cy="0"/>
          </a:xfrm>
          <a:prstGeom prst="straightConnector1">
            <a:avLst/>
          </a:prstGeom>
          <a:noFill/>
          <a:ln cap="flat" cmpd="sng" w="50800">
            <a:solidFill>
              <a:srgbClr val="DF7023"/>
            </a:solidFill>
            <a:prstDash val="solid"/>
            <a:round/>
            <a:headEnd len="sm" w="sm" type="none"/>
            <a:tailEnd len="sm" w="sm" type="none"/>
          </a:ln>
        </p:spPr>
      </p:cxnSp>
      <p:cxnSp>
        <p:nvCxnSpPr>
          <p:cNvPr id="8" name="Google Shape;8;p1"/>
          <p:cNvCxnSpPr/>
          <p:nvPr/>
        </p:nvCxnSpPr>
        <p:spPr>
          <a:xfrm>
            <a:off x="-1" y="4815044"/>
            <a:ext cx="6099000" cy="0"/>
          </a:xfrm>
          <a:prstGeom prst="straightConnector1">
            <a:avLst/>
          </a:prstGeom>
          <a:noFill/>
          <a:ln cap="flat" cmpd="sng" w="50800">
            <a:solidFill>
              <a:srgbClr val="0F787D"/>
            </a:solidFill>
            <a:prstDash val="solid"/>
            <a:round/>
            <a:headEnd len="sm" w="sm" type="none"/>
            <a:tailEnd len="sm" w="sm" type="none"/>
          </a:ln>
        </p:spPr>
      </p:cxnSp>
      <p:grpSp>
        <p:nvGrpSpPr>
          <p:cNvPr id="9" name="Google Shape;9;p1"/>
          <p:cNvGrpSpPr/>
          <p:nvPr/>
        </p:nvGrpSpPr>
        <p:grpSpPr>
          <a:xfrm>
            <a:off x="-1" y="-6661"/>
            <a:ext cx="9144048" cy="928642"/>
            <a:chOff x="0" y="0"/>
            <a:chExt cx="9144048" cy="928828"/>
          </a:xfrm>
        </p:grpSpPr>
        <p:cxnSp>
          <p:nvCxnSpPr>
            <p:cNvPr id="10" name="Google Shape;10;p1"/>
            <p:cNvCxnSpPr/>
            <p:nvPr/>
          </p:nvCxnSpPr>
          <p:spPr>
            <a:xfrm>
              <a:off x="6099048" y="26122"/>
              <a:ext cx="3045000" cy="0"/>
            </a:xfrm>
            <a:prstGeom prst="straightConnector1">
              <a:avLst/>
            </a:prstGeom>
            <a:noFill/>
            <a:ln cap="flat" cmpd="sng" w="50800">
              <a:solidFill>
                <a:srgbClr val="A5A5A5"/>
              </a:solidFill>
              <a:prstDash val="solid"/>
              <a:round/>
              <a:headEnd len="sm" w="sm" type="none"/>
              <a:tailEnd len="sm" w="sm" type="none"/>
            </a:ln>
          </p:spPr>
        </p:cxnSp>
        <p:cxnSp>
          <p:nvCxnSpPr>
            <p:cNvPr id="11" name="Google Shape;11;p1"/>
            <p:cNvCxnSpPr/>
            <p:nvPr/>
          </p:nvCxnSpPr>
          <p:spPr>
            <a:xfrm>
              <a:off x="0" y="26679"/>
              <a:ext cx="6099000" cy="0"/>
            </a:xfrm>
            <a:prstGeom prst="straightConnector1">
              <a:avLst/>
            </a:prstGeom>
            <a:noFill/>
            <a:ln cap="flat" cmpd="sng" w="50800">
              <a:solidFill>
                <a:srgbClr val="90152A"/>
              </a:solidFill>
              <a:prstDash val="solid"/>
              <a:round/>
              <a:headEnd len="sm" w="sm" type="none"/>
              <a:tailEnd len="sm" w="sm" type="none"/>
            </a:ln>
          </p:spPr>
        </p:cxnSp>
        <p:pic>
          <p:nvPicPr>
            <p:cNvPr id="12" name="Google Shape;12;p1"/>
            <p:cNvPicPr preferRelativeResize="0"/>
            <p:nvPr/>
          </p:nvPicPr>
          <p:blipFill rotWithShape="1">
            <a:blip r:embed="rId1">
              <a:alphaModFix/>
            </a:blip>
            <a:srcRect b="0" l="0" r="68664" t="13020"/>
            <a:stretch/>
          </p:blipFill>
          <p:spPr>
            <a:xfrm>
              <a:off x="8323018" y="0"/>
              <a:ext cx="588773" cy="928828"/>
            </a:xfrm>
            <a:prstGeom prst="rect">
              <a:avLst/>
            </a:prstGeom>
            <a:noFill/>
            <a:ln>
              <a:noFill/>
            </a:ln>
          </p:spPr>
        </p:pic>
      </p:grpSp>
      <p:pic>
        <p:nvPicPr>
          <p:cNvPr id="13" name="Google Shape;13;p1"/>
          <p:cNvPicPr preferRelativeResize="0"/>
          <p:nvPr/>
        </p:nvPicPr>
        <p:blipFill rotWithShape="1">
          <a:blip r:embed="rId2">
            <a:alphaModFix/>
          </a:blip>
          <a:srcRect b="0" l="0" r="0" t="0"/>
          <a:stretch/>
        </p:blipFill>
        <p:spPr>
          <a:xfrm>
            <a:off x="6328629" y="4938713"/>
            <a:ext cx="2200275" cy="95250"/>
          </a:xfrm>
          <a:prstGeom prst="rect">
            <a:avLst/>
          </a:prstGeom>
          <a:noFill/>
          <a:ln>
            <a:noFill/>
          </a:ln>
        </p:spPr>
      </p:pic>
      <p:sp>
        <p:nvSpPr>
          <p:cNvPr id="14" name="Google Shape;14;p1"/>
          <p:cNvSpPr txBox="1"/>
          <p:nvPr>
            <p:ph idx="12" type="sldNum"/>
          </p:nvPr>
        </p:nvSpPr>
        <p:spPr>
          <a:xfrm>
            <a:off x="8695646" y="4845705"/>
            <a:ext cx="357600" cy="273900"/>
          </a:xfrm>
          <a:prstGeom prst="rect">
            <a:avLst/>
          </a:prstGeom>
          <a:noFill/>
          <a:ln>
            <a:noFill/>
          </a:ln>
        </p:spPr>
        <p:txBody>
          <a:bodyPr anchorCtr="0" anchor="ctr"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2.jpg"/><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2.jpg"/><Relationship Id="rId4" Type="http://schemas.openxmlformats.org/officeDocument/2006/relationships/image" Target="../media/image2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4.jpg"/><Relationship Id="rId4" Type="http://schemas.openxmlformats.org/officeDocument/2006/relationships/image" Target="../media/image3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jpg"/><Relationship Id="rId4" Type="http://schemas.openxmlformats.org/officeDocument/2006/relationships/image" Target="../media/image2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9.jpg"/><Relationship Id="rId4" Type="http://schemas.openxmlformats.org/officeDocument/2006/relationships/image" Target="../media/image2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3.jpg"/><Relationship Id="rId4" Type="http://schemas.openxmlformats.org/officeDocument/2006/relationships/image" Target="../media/image3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4.jpg"/><Relationship Id="rId4" Type="http://schemas.openxmlformats.org/officeDocument/2006/relationships/image" Target="../media/image2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1"/>
          <p:cNvSpPr txBox="1"/>
          <p:nvPr>
            <p:ph idx="1" type="body"/>
          </p:nvPr>
        </p:nvSpPr>
        <p:spPr>
          <a:xfrm>
            <a:off x="932475" y="4287225"/>
            <a:ext cx="2807400" cy="369300"/>
          </a:xfrm>
          <a:prstGeom prst="rect">
            <a:avLst/>
          </a:prstGeom>
          <a:noFill/>
          <a:ln>
            <a:noFill/>
          </a:ln>
        </p:spPr>
        <p:txBody>
          <a:bodyPr anchorCtr="0" anchor="t" bIns="34275" lIns="68575" spcFirstLastPara="1" rIns="68575" wrap="square" tIns="34275">
            <a:noAutofit/>
          </a:bodyPr>
          <a:lstStyle/>
          <a:p>
            <a:pPr indent="0" lvl="0" marL="0" marR="0" rtl="0" algn="l">
              <a:lnSpc>
                <a:spcPct val="120000"/>
              </a:lnSpc>
              <a:spcBef>
                <a:spcPts val="0"/>
              </a:spcBef>
              <a:spcAft>
                <a:spcPts val="0"/>
              </a:spcAft>
              <a:buClr>
                <a:schemeClr val="dk1"/>
              </a:buClr>
              <a:buSzPts val="1100"/>
              <a:buFont typeface="Arial"/>
              <a:buNone/>
            </a:pPr>
            <a:r>
              <a:rPr b="1" lang="en" sz="1400"/>
              <a:t>Presented by: </a:t>
            </a:r>
            <a:r>
              <a:rPr lang="en" sz="1400"/>
              <a:t>Group 3</a:t>
            </a:r>
            <a:endParaRPr sz="1400"/>
          </a:p>
          <a:p>
            <a:pPr indent="0" lvl="0" marL="0" marR="0" rtl="0" algn="l">
              <a:lnSpc>
                <a:spcPct val="120000"/>
              </a:lnSpc>
              <a:spcBef>
                <a:spcPts val="0"/>
              </a:spcBef>
              <a:spcAft>
                <a:spcPts val="0"/>
              </a:spcAft>
              <a:buClr>
                <a:schemeClr val="dk1"/>
              </a:buClr>
              <a:buSzPts val="1100"/>
              <a:buFont typeface="Arial"/>
              <a:buNone/>
            </a:pPr>
            <a:r>
              <a:t/>
            </a:r>
            <a:endParaRPr/>
          </a:p>
        </p:txBody>
      </p:sp>
      <p:sp>
        <p:nvSpPr>
          <p:cNvPr id="112" name="Google Shape;112;p11"/>
          <p:cNvSpPr txBox="1"/>
          <p:nvPr>
            <p:ph idx="3" type="body"/>
          </p:nvPr>
        </p:nvSpPr>
        <p:spPr>
          <a:xfrm>
            <a:off x="760812" y="1516113"/>
            <a:ext cx="7622400" cy="9147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sz="2700">
                <a:solidFill>
                  <a:srgbClr val="000000"/>
                </a:solidFill>
                <a:latin typeface="Maven Pro"/>
                <a:ea typeface="Maven Pro"/>
                <a:cs typeface="Maven Pro"/>
                <a:sym typeface="Maven Pro"/>
              </a:rPr>
              <a:t>Prediction of Termination by an </a:t>
            </a:r>
            <a:r>
              <a:rPr lang="en" sz="2700">
                <a:latin typeface="Maven Pro"/>
                <a:ea typeface="Maven Pro"/>
                <a:cs typeface="Maven Pro"/>
                <a:sym typeface="Maven Pro"/>
              </a:rPr>
              <a:t>Employee</a:t>
            </a:r>
            <a:endParaRPr sz="2700">
              <a:solidFill>
                <a:srgbClr val="000000"/>
              </a:solidFill>
              <a:latin typeface="Maven Pro"/>
              <a:ea typeface="Maven Pro"/>
              <a:cs typeface="Maven Pro"/>
              <a:sym typeface="Maven Pro"/>
            </a:endParaRPr>
          </a:p>
          <a:p>
            <a:pPr indent="0" lvl="0" marL="0" rtl="0" algn="ctr">
              <a:spcBef>
                <a:spcPts val="0"/>
              </a:spcBef>
              <a:spcAft>
                <a:spcPts val="0"/>
              </a:spcAft>
              <a:buNone/>
            </a:pPr>
            <a:r>
              <a:t/>
            </a:r>
            <a:endParaRPr sz="2788"/>
          </a:p>
          <a:p>
            <a:pPr indent="0" lvl="0" marL="0" rtl="0" algn="l">
              <a:lnSpc>
                <a:spcPct val="100000"/>
              </a:lnSpc>
              <a:spcBef>
                <a:spcPts val="0"/>
              </a:spcBef>
              <a:spcAft>
                <a:spcPts val="0"/>
              </a:spcAft>
              <a:buClr>
                <a:schemeClr val="dk1"/>
              </a:buClr>
              <a:buSzPts val="2300"/>
              <a:buNone/>
            </a:pPr>
            <a:r>
              <a:t/>
            </a:r>
            <a:endParaRPr sz="2500"/>
          </a:p>
        </p:txBody>
      </p:sp>
      <p:sp>
        <p:nvSpPr>
          <p:cNvPr id="113" name="Google Shape;113;p11"/>
          <p:cNvSpPr txBox="1"/>
          <p:nvPr>
            <p:ph idx="2" type="body"/>
          </p:nvPr>
        </p:nvSpPr>
        <p:spPr>
          <a:xfrm>
            <a:off x="2038800" y="2381671"/>
            <a:ext cx="5066400" cy="586200"/>
          </a:xfrm>
          <a:prstGeom prst="rect">
            <a:avLst/>
          </a:prstGeom>
          <a:noFill/>
          <a:ln>
            <a:noFill/>
          </a:ln>
        </p:spPr>
        <p:txBody>
          <a:bodyPr anchorCtr="0" anchor="t" bIns="34275" lIns="68575" spcFirstLastPara="1" rIns="68575" wrap="square" tIns="34275">
            <a:normAutofit/>
          </a:bodyPr>
          <a:lstStyle/>
          <a:p>
            <a:pPr indent="0" lvl="0" marL="0" marR="0" rtl="0" algn="ctr">
              <a:lnSpc>
                <a:spcPct val="100000"/>
              </a:lnSpc>
              <a:spcBef>
                <a:spcPts val="0"/>
              </a:spcBef>
              <a:spcAft>
                <a:spcPts val="0"/>
              </a:spcAft>
              <a:buClr>
                <a:srgbClr val="366092"/>
              </a:buClr>
              <a:buSzPts val="2300"/>
              <a:buFont typeface="Arial"/>
              <a:buNone/>
            </a:pPr>
            <a:r>
              <a:rPr b="0" i="1" lang="en" sz="1600" u="none" cap="none" strike="noStrike">
                <a:solidFill>
                  <a:schemeClr val="dk1"/>
                </a:solidFill>
                <a:latin typeface="Calibri"/>
                <a:ea typeface="Calibri"/>
                <a:cs typeface="Calibri"/>
                <a:sym typeface="Calibri"/>
              </a:rPr>
              <a:t>CS-513 : Knowledge Discovery &amp; Data Mining</a:t>
            </a:r>
            <a:endParaRPr b="0" i="1"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366092"/>
              </a:buClr>
              <a:buSzPts val="2300"/>
              <a:buFont typeface="Arial"/>
              <a:buNone/>
            </a:pPr>
            <a:r>
              <a:rPr lang="en" sz="1600">
                <a:latin typeface="Calibri"/>
                <a:ea typeface="Calibri"/>
                <a:cs typeface="Calibri"/>
                <a:sym typeface="Calibri"/>
              </a:rPr>
              <a:t>Fall 2021</a:t>
            </a:r>
            <a:endParaRPr sz="1600">
              <a:latin typeface="Calibri"/>
              <a:ea typeface="Calibri"/>
              <a:cs typeface="Calibri"/>
              <a:sym typeface="Calibri"/>
            </a:endParaRPr>
          </a:p>
        </p:txBody>
      </p:sp>
      <p:sp>
        <p:nvSpPr>
          <p:cNvPr id="114" name="Google Shape;114;p11"/>
          <p:cNvSpPr txBox="1"/>
          <p:nvPr/>
        </p:nvSpPr>
        <p:spPr>
          <a:xfrm>
            <a:off x="2872500" y="3114150"/>
            <a:ext cx="3399000" cy="3693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Clr>
                <a:schemeClr val="dk1"/>
              </a:buClr>
              <a:buSzPts val="935"/>
              <a:buFont typeface="Arial"/>
              <a:buNone/>
            </a:pPr>
            <a:r>
              <a:rPr lang="en" sz="1500">
                <a:solidFill>
                  <a:schemeClr val="dk1"/>
                </a:solidFill>
              </a:rPr>
              <a:t>Professor - Khasha Dehnad</a:t>
            </a:r>
            <a:endParaRPr sz="1500"/>
          </a:p>
        </p:txBody>
      </p:sp>
      <p:sp>
        <p:nvSpPr>
          <p:cNvPr id="115" name="Google Shape;115;p11"/>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0"/>
          <p:cNvPicPr preferRelativeResize="0"/>
          <p:nvPr/>
        </p:nvPicPr>
        <p:blipFill rotWithShape="1">
          <a:blip r:embed="rId3">
            <a:alphaModFix/>
          </a:blip>
          <a:srcRect b="0" l="0" r="0" t="0"/>
          <a:stretch/>
        </p:blipFill>
        <p:spPr>
          <a:xfrm>
            <a:off x="4756608" y="3755664"/>
            <a:ext cx="3599825" cy="1024034"/>
          </a:xfrm>
          <a:prstGeom prst="rect">
            <a:avLst/>
          </a:prstGeom>
          <a:noFill/>
          <a:ln>
            <a:noFill/>
          </a:ln>
        </p:spPr>
      </p:pic>
      <p:sp>
        <p:nvSpPr>
          <p:cNvPr id="189" name="Google Shape;189;p20"/>
          <p:cNvSpPr txBox="1"/>
          <p:nvPr>
            <p:ph idx="12" type="sldNum"/>
          </p:nvPr>
        </p:nvSpPr>
        <p:spPr>
          <a:xfrm>
            <a:off x="8517480" y="4836757"/>
            <a:ext cx="4767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 sz="800"/>
              <a:t>‹#›</a:t>
            </a:fld>
            <a:endParaRPr sz="800"/>
          </a:p>
        </p:txBody>
      </p:sp>
      <p:sp>
        <p:nvSpPr>
          <p:cNvPr id="190" name="Google Shape;190;p20"/>
          <p:cNvSpPr txBox="1"/>
          <p:nvPr>
            <p:ph type="title"/>
          </p:nvPr>
        </p:nvSpPr>
        <p:spPr>
          <a:xfrm>
            <a:off x="912399" y="313775"/>
            <a:ext cx="6617700" cy="40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 sz="2000">
                <a:latin typeface="Maven Pro"/>
                <a:ea typeface="Maven Pro"/>
                <a:cs typeface="Maven Pro"/>
                <a:sym typeface="Maven Pro"/>
              </a:rPr>
              <a:t>Data Preprocessing :</a:t>
            </a:r>
            <a:endParaRPr sz="2000">
              <a:latin typeface="Maven Pro"/>
              <a:ea typeface="Maven Pro"/>
              <a:cs typeface="Maven Pro"/>
              <a:sym typeface="Maven Pro"/>
            </a:endParaRPr>
          </a:p>
        </p:txBody>
      </p:sp>
      <p:sp>
        <p:nvSpPr>
          <p:cNvPr id="191" name="Google Shape;191;p20"/>
          <p:cNvSpPr txBox="1"/>
          <p:nvPr>
            <p:ph idx="1" type="body"/>
          </p:nvPr>
        </p:nvSpPr>
        <p:spPr>
          <a:xfrm>
            <a:off x="912400" y="847475"/>
            <a:ext cx="3556500" cy="210660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Clr>
                <a:schemeClr val="dk1"/>
              </a:buClr>
              <a:buSzPts val="1600"/>
              <a:buFont typeface="Arial"/>
              <a:buChar char="•"/>
            </a:pPr>
            <a:r>
              <a:rPr lang="en"/>
              <a:t>Initial data features columns including annual and hourly rates, ethnicity, age, sex, job group, first job, education level.</a:t>
            </a:r>
            <a:endParaRPr/>
          </a:p>
          <a:p>
            <a:pPr indent="-285750" lvl="0" marL="285750" rtl="0" algn="l">
              <a:spcBef>
                <a:spcPts val="1200"/>
              </a:spcBef>
              <a:spcAft>
                <a:spcPts val="0"/>
              </a:spcAft>
              <a:buClr>
                <a:schemeClr val="dk1"/>
              </a:buClr>
              <a:buSzPts val="1600"/>
              <a:buFont typeface="Arial"/>
              <a:buChar char="•"/>
            </a:pPr>
            <a:r>
              <a:rPr lang="en"/>
              <a:t>Columns employee id, termination year, job code, and referral source are removed because they have missing data.</a:t>
            </a:r>
            <a:endParaRPr/>
          </a:p>
          <a:p>
            <a:pPr indent="-285750" lvl="0" marL="285750" rtl="0" algn="l">
              <a:spcBef>
                <a:spcPts val="1200"/>
              </a:spcBef>
              <a:spcAft>
                <a:spcPts val="0"/>
              </a:spcAft>
              <a:buClr>
                <a:schemeClr val="dk1"/>
              </a:buClr>
              <a:buSzPts val="1600"/>
              <a:buFont typeface="Arial"/>
              <a:buChar char="•"/>
            </a:pPr>
            <a:r>
              <a:rPr lang="en"/>
              <a:t>Status, whether kept or terminated, is selected as the target column and factorized.</a:t>
            </a:r>
            <a:endParaRPr/>
          </a:p>
        </p:txBody>
      </p:sp>
      <p:sp>
        <p:nvSpPr>
          <p:cNvPr id="192" name="Google Shape;192;p20"/>
          <p:cNvSpPr txBox="1"/>
          <p:nvPr>
            <p:ph idx="3" type="body"/>
          </p:nvPr>
        </p:nvSpPr>
        <p:spPr>
          <a:xfrm>
            <a:off x="4321350" y="847475"/>
            <a:ext cx="4351500" cy="2908200"/>
          </a:xfrm>
          <a:prstGeom prst="rect">
            <a:avLst/>
          </a:prstGeom>
          <a:noFill/>
          <a:ln>
            <a:noFill/>
          </a:ln>
        </p:spPr>
        <p:txBody>
          <a:bodyPr anchorCtr="0" anchor="t" bIns="45700" lIns="91425" spcFirstLastPara="1" rIns="91425" wrap="square" tIns="45700">
            <a:noAutofit/>
          </a:bodyPr>
          <a:lstStyle/>
          <a:p>
            <a:pPr indent="-273050" lvl="0" marL="285750" rtl="0" algn="l">
              <a:spcBef>
                <a:spcPts val="0"/>
              </a:spcBef>
              <a:spcAft>
                <a:spcPts val="0"/>
              </a:spcAft>
              <a:buClr>
                <a:schemeClr val="dk1"/>
              </a:buClr>
              <a:buSzPts val="1200"/>
              <a:buFont typeface="Arial"/>
              <a:buChar char="•"/>
            </a:pPr>
            <a:r>
              <a:rPr lang="en"/>
              <a:t>Some features were </a:t>
            </a:r>
            <a:r>
              <a:rPr lang="en"/>
              <a:t>factored</a:t>
            </a:r>
            <a:r>
              <a:rPr lang="en"/>
              <a:t>: </a:t>
            </a:r>
            <a:endParaRPr/>
          </a:p>
          <a:p>
            <a:pPr indent="-285750" lvl="1" marL="742950" rtl="0" algn="l">
              <a:spcBef>
                <a:spcPts val="1200"/>
              </a:spcBef>
              <a:spcAft>
                <a:spcPts val="0"/>
              </a:spcAft>
              <a:buClr>
                <a:schemeClr val="dk1"/>
              </a:buClr>
              <a:buSzPts val="1200"/>
              <a:buChar char="•"/>
            </a:pPr>
            <a:r>
              <a:rPr lang="en" sz="1200"/>
              <a:t>Annual rate is split based on $20,000, $50,000, $75,000, $100,000, and $2,000,000. </a:t>
            </a:r>
            <a:endParaRPr sz="1200"/>
          </a:p>
          <a:p>
            <a:pPr indent="-285750" lvl="1" marL="742950" rtl="0" algn="l">
              <a:spcBef>
                <a:spcPts val="1200"/>
              </a:spcBef>
              <a:spcAft>
                <a:spcPts val="0"/>
              </a:spcAft>
              <a:buClr>
                <a:schemeClr val="dk1"/>
              </a:buClr>
              <a:buSzPts val="1200"/>
              <a:buChar char="•"/>
            </a:pPr>
            <a:r>
              <a:rPr lang="en" sz="1200"/>
              <a:t>Hourly rate is split based on $25, $50, $75, $100, and $1000</a:t>
            </a:r>
            <a:endParaRPr sz="1200"/>
          </a:p>
          <a:p>
            <a:pPr indent="-285750" lvl="1" marL="742950" rtl="0" algn="l">
              <a:spcBef>
                <a:spcPts val="1200"/>
              </a:spcBef>
              <a:spcAft>
                <a:spcPts val="0"/>
              </a:spcAft>
              <a:buClr>
                <a:schemeClr val="dk1"/>
              </a:buClr>
              <a:buSzPts val="1200"/>
              <a:buChar char="•"/>
            </a:pPr>
            <a:r>
              <a:rPr lang="en" sz="1200"/>
              <a:t>Age was split based on 20, 30, 50, 60, 100. </a:t>
            </a:r>
            <a:endParaRPr sz="1200"/>
          </a:p>
          <a:p>
            <a:pPr indent="-285750" lvl="1" marL="742950" rtl="0" algn="l">
              <a:spcBef>
                <a:spcPts val="1200"/>
              </a:spcBef>
              <a:spcAft>
                <a:spcPts val="0"/>
              </a:spcAft>
              <a:buClr>
                <a:schemeClr val="dk1"/>
              </a:buClr>
              <a:buSzPts val="1200"/>
              <a:buChar char="•"/>
            </a:pPr>
            <a:r>
              <a:rPr lang="en" sz="1200"/>
              <a:t>Hire month was split based on months in Q1, Q2, Q3, and Q4</a:t>
            </a:r>
            <a:endParaRPr sz="1200"/>
          </a:p>
          <a:p>
            <a:pPr indent="-285750" lvl="1" marL="742950" rtl="0" algn="l">
              <a:spcBef>
                <a:spcPts val="1200"/>
              </a:spcBef>
              <a:spcAft>
                <a:spcPts val="0"/>
              </a:spcAft>
              <a:buClr>
                <a:schemeClr val="dk1"/>
              </a:buClr>
              <a:buSzPts val="1200"/>
              <a:buChar char="•"/>
            </a:pPr>
            <a:r>
              <a:rPr lang="en" sz="1200"/>
              <a:t>Ethnicity, sex, martial status, number of teams, first job, travel requirement, disabled, veteran, job group, and education were factorized </a:t>
            </a:r>
            <a:endParaRPr sz="1200"/>
          </a:p>
          <a:p>
            <a:pPr indent="-209550" lvl="1" marL="742950" rtl="0" algn="l">
              <a:spcBef>
                <a:spcPts val="1200"/>
              </a:spcBef>
              <a:spcAft>
                <a:spcPts val="0"/>
              </a:spcAft>
              <a:buClr>
                <a:schemeClr val="dk1"/>
              </a:buClr>
              <a:buSzPts val="1200"/>
              <a:buNone/>
            </a:pPr>
            <a:r>
              <a:t/>
            </a:r>
            <a:endParaRPr sz="1200"/>
          </a:p>
          <a:p>
            <a:pPr indent="-196850" lvl="0" marL="285750" rtl="0" algn="l">
              <a:spcBef>
                <a:spcPts val="1200"/>
              </a:spcBef>
              <a:spcAft>
                <a:spcPts val="0"/>
              </a:spcAft>
              <a:buClr>
                <a:schemeClr val="dk1"/>
              </a:buClr>
              <a:buSzPts val="1400"/>
              <a:buFont typeface="Arial"/>
              <a:buNone/>
            </a:pPr>
            <a:r>
              <a:t/>
            </a:r>
            <a:endParaRPr/>
          </a:p>
        </p:txBody>
      </p:sp>
      <p:pic>
        <p:nvPicPr>
          <p:cNvPr id="193" name="Google Shape;193;p20"/>
          <p:cNvPicPr preferRelativeResize="0"/>
          <p:nvPr/>
        </p:nvPicPr>
        <p:blipFill rotWithShape="1">
          <a:blip r:embed="rId4">
            <a:alphaModFix/>
          </a:blip>
          <a:srcRect b="0" l="0" r="0" t="0"/>
          <a:stretch/>
        </p:blipFill>
        <p:spPr>
          <a:xfrm>
            <a:off x="939901" y="3061774"/>
            <a:ext cx="3838658" cy="9773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912399" y="313775"/>
            <a:ext cx="6617700" cy="402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0" lang="en" sz="2000">
                <a:latin typeface="Maven Pro SemiBold"/>
                <a:ea typeface="Maven Pro SemiBold"/>
                <a:cs typeface="Maven Pro SemiBold"/>
                <a:sym typeface="Maven Pro SemiBold"/>
              </a:rPr>
              <a:t>Job Satisfaction Count Plot :</a:t>
            </a:r>
            <a:endParaRPr b="0" sz="2000">
              <a:latin typeface="Maven Pro SemiBold"/>
              <a:ea typeface="Maven Pro SemiBold"/>
              <a:cs typeface="Maven Pro SemiBold"/>
              <a:sym typeface="Maven Pro SemiBold"/>
            </a:endParaRPr>
          </a:p>
        </p:txBody>
      </p:sp>
      <p:pic>
        <p:nvPicPr>
          <p:cNvPr id="199" name="Google Shape;199;p21"/>
          <p:cNvPicPr preferRelativeResize="0"/>
          <p:nvPr/>
        </p:nvPicPr>
        <p:blipFill>
          <a:blip r:embed="rId3">
            <a:alphaModFix/>
          </a:blip>
          <a:stretch>
            <a:fillRect/>
          </a:stretch>
        </p:blipFill>
        <p:spPr>
          <a:xfrm>
            <a:off x="1331175" y="951338"/>
            <a:ext cx="6481650" cy="3240825"/>
          </a:xfrm>
          <a:prstGeom prst="rect">
            <a:avLst/>
          </a:prstGeom>
          <a:noFill/>
          <a:ln>
            <a:noFill/>
          </a:ln>
        </p:spPr>
      </p:pic>
      <p:sp>
        <p:nvSpPr>
          <p:cNvPr id="200" name="Google Shape;200;p21"/>
          <p:cNvSpPr txBox="1"/>
          <p:nvPr>
            <p:ph idx="12" type="sldNum"/>
          </p:nvPr>
        </p:nvSpPr>
        <p:spPr>
          <a:xfrm>
            <a:off x="8517480" y="4836757"/>
            <a:ext cx="476700" cy="273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922424" y="313775"/>
            <a:ext cx="6607800" cy="402000"/>
          </a:xfrm>
          <a:prstGeom prst="rect">
            <a:avLst/>
          </a:prstGeom>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en" sz="2000">
                <a:solidFill>
                  <a:schemeClr val="dk1"/>
                </a:solidFill>
                <a:latin typeface="Maven Pro SemiBold"/>
                <a:ea typeface="Maven Pro SemiBold"/>
                <a:cs typeface="Maven Pro SemiBold"/>
                <a:sym typeface="Maven Pro SemiBold"/>
              </a:rPr>
              <a:t>Job Satisfaction and Age Boxplot :</a:t>
            </a:r>
            <a:endParaRPr sz="2000">
              <a:solidFill>
                <a:schemeClr val="dk1"/>
              </a:solidFill>
              <a:latin typeface="Maven Pro SemiBold"/>
              <a:ea typeface="Maven Pro SemiBold"/>
              <a:cs typeface="Maven Pro SemiBold"/>
              <a:sym typeface="Maven Pro SemiBold"/>
            </a:endParaRPr>
          </a:p>
        </p:txBody>
      </p:sp>
      <p:pic>
        <p:nvPicPr>
          <p:cNvPr id="206" name="Google Shape;206;p22"/>
          <p:cNvPicPr preferRelativeResize="0"/>
          <p:nvPr/>
        </p:nvPicPr>
        <p:blipFill>
          <a:blip r:embed="rId3">
            <a:alphaModFix/>
          </a:blip>
          <a:stretch>
            <a:fillRect/>
          </a:stretch>
        </p:blipFill>
        <p:spPr>
          <a:xfrm>
            <a:off x="1331175" y="787600"/>
            <a:ext cx="6481650" cy="3660675"/>
          </a:xfrm>
          <a:prstGeom prst="rect">
            <a:avLst/>
          </a:prstGeom>
          <a:noFill/>
          <a:ln>
            <a:noFill/>
          </a:ln>
        </p:spPr>
      </p:pic>
      <p:sp>
        <p:nvSpPr>
          <p:cNvPr id="207" name="Google Shape;207;p22"/>
          <p:cNvSpPr txBox="1"/>
          <p:nvPr>
            <p:ph idx="12" type="sldNum"/>
          </p:nvPr>
        </p:nvSpPr>
        <p:spPr>
          <a:xfrm>
            <a:off x="8517480" y="4836757"/>
            <a:ext cx="476700" cy="273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912399" y="313775"/>
            <a:ext cx="6617700" cy="402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0" lang="en">
                <a:latin typeface="Maven Pro SemiBold"/>
                <a:ea typeface="Maven Pro SemiBold"/>
                <a:cs typeface="Maven Pro SemiBold"/>
                <a:sym typeface="Maven Pro SemiBold"/>
              </a:rPr>
              <a:t>Performance Rating Count Plot :</a:t>
            </a:r>
            <a:endParaRPr b="0">
              <a:latin typeface="Maven Pro SemiBold"/>
              <a:ea typeface="Maven Pro SemiBold"/>
              <a:cs typeface="Maven Pro SemiBold"/>
              <a:sym typeface="Maven Pro SemiBold"/>
            </a:endParaRPr>
          </a:p>
        </p:txBody>
      </p:sp>
      <p:pic>
        <p:nvPicPr>
          <p:cNvPr id="213" name="Google Shape;213;p23"/>
          <p:cNvPicPr preferRelativeResize="0"/>
          <p:nvPr/>
        </p:nvPicPr>
        <p:blipFill>
          <a:blip r:embed="rId3">
            <a:alphaModFix/>
          </a:blip>
          <a:stretch>
            <a:fillRect/>
          </a:stretch>
        </p:blipFill>
        <p:spPr>
          <a:xfrm>
            <a:off x="1524000" y="1216875"/>
            <a:ext cx="6481650" cy="3240825"/>
          </a:xfrm>
          <a:prstGeom prst="rect">
            <a:avLst/>
          </a:prstGeom>
          <a:noFill/>
          <a:ln>
            <a:noFill/>
          </a:ln>
        </p:spPr>
      </p:pic>
      <p:sp>
        <p:nvSpPr>
          <p:cNvPr id="214" name="Google Shape;214;p23"/>
          <p:cNvSpPr txBox="1"/>
          <p:nvPr>
            <p:ph idx="12" type="sldNum"/>
          </p:nvPr>
        </p:nvSpPr>
        <p:spPr>
          <a:xfrm>
            <a:off x="8517480" y="4836757"/>
            <a:ext cx="476700" cy="273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932449" y="313775"/>
            <a:ext cx="6597900" cy="402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2000">
                <a:latin typeface="Maven Pro"/>
                <a:ea typeface="Maven Pro"/>
                <a:cs typeface="Maven Pro"/>
                <a:sym typeface="Maven Pro"/>
              </a:rPr>
              <a:t>Status V/S Age Density Distribution :</a:t>
            </a:r>
            <a:endParaRPr sz="2000">
              <a:latin typeface="Maven Pro"/>
              <a:ea typeface="Maven Pro"/>
              <a:cs typeface="Maven Pro"/>
              <a:sym typeface="Maven Pro"/>
            </a:endParaRPr>
          </a:p>
        </p:txBody>
      </p:sp>
      <p:pic>
        <p:nvPicPr>
          <p:cNvPr id="220" name="Google Shape;220;p24"/>
          <p:cNvPicPr preferRelativeResize="0"/>
          <p:nvPr/>
        </p:nvPicPr>
        <p:blipFill>
          <a:blip r:embed="rId3">
            <a:alphaModFix/>
          </a:blip>
          <a:stretch>
            <a:fillRect/>
          </a:stretch>
        </p:blipFill>
        <p:spPr>
          <a:xfrm>
            <a:off x="1331175" y="951338"/>
            <a:ext cx="6481650" cy="3240825"/>
          </a:xfrm>
          <a:prstGeom prst="rect">
            <a:avLst/>
          </a:prstGeom>
          <a:noFill/>
          <a:ln>
            <a:noFill/>
          </a:ln>
        </p:spPr>
      </p:pic>
      <p:sp>
        <p:nvSpPr>
          <p:cNvPr id="221" name="Google Shape;221;p24"/>
          <p:cNvSpPr txBox="1"/>
          <p:nvPr>
            <p:ph idx="12" type="sldNum"/>
          </p:nvPr>
        </p:nvSpPr>
        <p:spPr>
          <a:xfrm>
            <a:off x="8517480" y="4836757"/>
            <a:ext cx="476700" cy="273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902374" y="313775"/>
            <a:ext cx="6627900" cy="402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2000">
                <a:latin typeface="Maven Pro"/>
                <a:ea typeface="Maven Pro"/>
                <a:cs typeface="Maven Pro"/>
                <a:sym typeface="Maven Pro"/>
              </a:rPr>
              <a:t>Termination based on job group :</a:t>
            </a:r>
            <a:endParaRPr sz="2000">
              <a:latin typeface="Maven Pro"/>
              <a:ea typeface="Maven Pro"/>
              <a:cs typeface="Maven Pro"/>
              <a:sym typeface="Maven Pro"/>
            </a:endParaRPr>
          </a:p>
        </p:txBody>
      </p:sp>
      <p:pic>
        <p:nvPicPr>
          <p:cNvPr id="227" name="Google Shape;227;p25"/>
          <p:cNvPicPr preferRelativeResize="0"/>
          <p:nvPr/>
        </p:nvPicPr>
        <p:blipFill>
          <a:blip r:embed="rId3">
            <a:alphaModFix/>
          </a:blip>
          <a:stretch>
            <a:fillRect/>
          </a:stretch>
        </p:blipFill>
        <p:spPr>
          <a:xfrm>
            <a:off x="1869750" y="951338"/>
            <a:ext cx="5404500" cy="3240825"/>
          </a:xfrm>
          <a:prstGeom prst="rect">
            <a:avLst/>
          </a:prstGeom>
          <a:noFill/>
          <a:ln>
            <a:noFill/>
          </a:ln>
        </p:spPr>
      </p:pic>
      <p:sp>
        <p:nvSpPr>
          <p:cNvPr id="228" name="Google Shape;228;p25"/>
          <p:cNvSpPr txBox="1"/>
          <p:nvPr>
            <p:ph idx="12" type="sldNum"/>
          </p:nvPr>
        </p:nvSpPr>
        <p:spPr>
          <a:xfrm>
            <a:off x="8517480" y="4836757"/>
            <a:ext cx="476700" cy="273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912399" y="313775"/>
            <a:ext cx="6617700" cy="402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2000">
                <a:solidFill>
                  <a:srgbClr val="000000"/>
                </a:solidFill>
                <a:latin typeface="Maven Pro"/>
                <a:ea typeface="Maven Pro"/>
                <a:cs typeface="Maven Pro"/>
                <a:sym typeface="Maven Pro"/>
              </a:rPr>
              <a:t>Exploration of Data :</a:t>
            </a:r>
            <a:endParaRPr sz="2000">
              <a:latin typeface="Maven Pro"/>
              <a:ea typeface="Maven Pro"/>
              <a:cs typeface="Maven Pro"/>
              <a:sym typeface="Maven Pro"/>
            </a:endParaRPr>
          </a:p>
        </p:txBody>
      </p:sp>
      <p:pic>
        <p:nvPicPr>
          <p:cNvPr id="234" name="Google Shape;234;p26"/>
          <p:cNvPicPr preferRelativeResize="0"/>
          <p:nvPr/>
        </p:nvPicPr>
        <p:blipFill>
          <a:blip r:embed="rId3">
            <a:alphaModFix/>
          </a:blip>
          <a:stretch>
            <a:fillRect/>
          </a:stretch>
        </p:blipFill>
        <p:spPr>
          <a:xfrm>
            <a:off x="3808825" y="1405000"/>
            <a:ext cx="5394301" cy="3385574"/>
          </a:xfrm>
          <a:prstGeom prst="rect">
            <a:avLst/>
          </a:prstGeom>
          <a:noFill/>
          <a:ln>
            <a:noFill/>
          </a:ln>
        </p:spPr>
      </p:pic>
      <p:sp>
        <p:nvSpPr>
          <p:cNvPr id="235" name="Google Shape;235;p26"/>
          <p:cNvSpPr txBox="1"/>
          <p:nvPr/>
        </p:nvSpPr>
        <p:spPr>
          <a:xfrm>
            <a:off x="4265875" y="792425"/>
            <a:ext cx="448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Examining the correlation between the different features and the status (target) of the employee. </a:t>
            </a:r>
            <a:endParaRPr/>
          </a:p>
        </p:txBody>
      </p:sp>
      <p:pic>
        <p:nvPicPr>
          <p:cNvPr id="236" name="Google Shape;236;p26"/>
          <p:cNvPicPr preferRelativeResize="0"/>
          <p:nvPr/>
        </p:nvPicPr>
        <p:blipFill rotWithShape="1">
          <a:blip r:embed="rId4">
            <a:alphaModFix/>
          </a:blip>
          <a:srcRect b="0" l="0" r="0" t="0"/>
          <a:stretch/>
        </p:blipFill>
        <p:spPr>
          <a:xfrm>
            <a:off x="1232450" y="792425"/>
            <a:ext cx="2576375" cy="3851150"/>
          </a:xfrm>
          <a:prstGeom prst="rect">
            <a:avLst/>
          </a:prstGeom>
          <a:noFill/>
          <a:ln>
            <a:noFill/>
          </a:ln>
        </p:spPr>
      </p:pic>
      <p:sp>
        <p:nvSpPr>
          <p:cNvPr id="237" name="Google Shape;237;p26"/>
          <p:cNvSpPr txBox="1"/>
          <p:nvPr>
            <p:ph idx="12" type="sldNum"/>
          </p:nvPr>
        </p:nvSpPr>
        <p:spPr>
          <a:xfrm>
            <a:off x="8517480" y="4836757"/>
            <a:ext cx="476700" cy="273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27"/>
          <p:cNvPicPr preferRelativeResize="0"/>
          <p:nvPr/>
        </p:nvPicPr>
        <p:blipFill>
          <a:blip r:embed="rId3">
            <a:alphaModFix/>
          </a:blip>
          <a:stretch>
            <a:fillRect/>
          </a:stretch>
        </p:blipFill>
        <p:spPr>
          <a:xfrm>
            <a:off x="451900" y="479100"/>
            <a:ext cx="7849901" cy="3792125"/>
          </a:xfrm>
          <a:prstGeom prst="rect">
            <a:avLst/>
          </a:prstGeom>
          <a:noFill/>
          <a:ln>
            <a:noFill/>
          </a:ln>
        </p:spPr>
      </p:pic>
      <p:sp>
        <p:nvSpPr>
          <p:cNvPr id="243" name="Google Shape;243;p27"/>
          <p:cNvSpPr txBox="1"/>
          <p:nvPr/>
        </p:nvSpPr>
        <p:spPr>
          <a:xfrm>
            <a:off x="902375" y="2807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Maven Pro"/>
                <a:ea typeface="Maven Pro"/>
                <a:cs typeface="Maven Pro"/>
                <a:sym typeface="Maven Pro"/>
              </a:rPr>
              <a:t>Exploration of Data :</a:t>
            </a:r>
            <a:endParaRPr/>
          </a:p>
        </p:txBody>
      </p:sp>
      <p:sp>
        <p:nvSpPr>
          <p:cNvPr id="244" name="Google Shape;244;p27"/>
          <p:cNvSpPr txBox="1"/>
          <p:nvPr>
            <p:ph idx="12" type="sldNum"/>
          </p:nvPr>
        </p:nvSpPr>
        <p:spPr>
          <a:xfrm>
            <a:off x="8451046" y="4736976"/>
            <a:ext cx="548700" cy="393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932449" y="313775"/>
            <a:ext cx="6597900" cy="402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000">
                <a:latin typeface="Maven Pro"/>
                <a:ea typeface="Maven Pro"/>
                <a:cs typeface="Maven Pro"/>
                <a:sym typeface="Maven Pro"/>
              </a:rPr>
              <a:t>Feature engineering - Correlation heatmap :</a:t>
            </a:r>
            <a:endParaRPr sz="2000">
              <a:latin typeface="Maven Pro"/>
              <a:ea typeface="Maven Pro"/>
              <a:cs typeface="Maven Pro"/>
              <a:sym typeface="Maven Pro"/>
            </a:endParaRPr>
          </a:p>
        </p:txBody>
      </p:sp>
      <p:pic>
        <p:nvPicPr>
          <p:cNvPr id="250" name="Google Shape;250;p28"/>
          <p:cNvPicPr preferRelativeResize="0"/>
          <p:nvPr/>
        </p:nvPicPr>
        <p:blipFill>
          <a:blip r:embed="rId3">
            <a:alphaModFix/>
          </a:blip>
          <a:stretch>
            <a:fillRect/>
          </a:stretch>
        </p:blipFill>
        <p:spPr>
          <a:xfrm>
            <a:off x="1886338" y="846025"/>
            <a:ext cx="5805274" cy="3870175"/>
          </a:xfrm>
          <a:prstGeom prst="rect">
            <a:avLst/>
          </a:prstGeom>
          <a:noFill/>
          <a:ln>
            <a:noFill/>
          </a:ln>
        </p:spPr>
      </p:pic>
      <p:sp>
        <p:nvSpPr>
          <p:cNvPr id="251" name="Google Shape;251;p28"/>
          <p:cNvSpPr txBox="1"/>
          <p:nvPr>
            <p:ph idx="12" type="sldNum"/>
          </p:nvPr>
        </p:nvSpPr>
        <p:spPr>
          <a:xfrm>
            <a:off x="8517480" y="4836757"/>
            <a:ext cx="476700" cy="273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idx="12" type="sldNum"/>
          </p:nvPr>
        </p:nvSpPr>
        <p:spPr>
          <a:xfrm>
            <a:off x="8517480" y="4836757"/>
            <a:ext cx="4767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
        <p:nvSpPr>
          <p:cNvPr id="257" name="Google Shape;257;p29"/>
          <p:cNvSpPr txBox="1"/>
          <p:nvPr>
            <p:ph idx="1" type="body"/>
          </p:nvPr>
        </p:nvSpPr>
        <p:spPr>
          <a:xfrm>
            <a:off x="922425" y="964400"/>
            <a:ext cx="5193600" cy="6600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None/>
            </a:pPr>
            <a:r>
              <a:rPr lang="en"/>
              <a:t>The data was split into 70% training and 30% test subsects. </a:t>
            </a:r>
            <a:endParaRPr/>
          </a:p>
        </p:txBody>
      </p:sp>
      <p:sp>
        <p:nvSpPr>
          <p:cNvPr id="258" name="Google Shape;258;p29"/>
          <p:cNvSpPr txBox="1"/>
          <p:nvPr>
            <p:ph type="title"/>
          </p:nvPr>
        </p:nvSpPr>
        <p:spPr>
          <a:xfrm>
            <a:off x="922424" y="313775"/>
            <a:ext cx="6607800" cy="40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 sz="2000">
                <a:latin typeface="Maven Pro"/>
                <a:ea typeface="Maven Pro"/>
                <a:cs typeface="Maven Pro"/>
                <a:sym typeface="Maven Pro"/>
              </a:rPr>
              <a:t>Preparing for Modeling :</a:t>
            </a:r>
            <a:endParaRPr sz="2000">
              <a:latin typeface="Maven Pro"/>
              <a:ea typeface="Maven Pro"/>
              <a:cs typeface="Maven Pro"/>
              <a:sym typeface="Maven Pro"/>
            </a:endParaRPr>
          </a:p>
        </p:txBody>
      </p:sp>
      <p:pic>
        <p:nvPicPr>
          <p:cNvPr id="259" name="Google Shape;259;p29"/>
          <p:cNvPicPr preferRelativeResize="0"/>
          <p:nvPr/>
        </p:nvPicPr>
        <p:blipFill rotWithShape="1">
          <a:blip r:embed="rId3">
            <a:alphaModFix/>
          </a:blip>
          <a:srcRect b="0" l="0" r="0" t="0"/>
          <a:stretch/>
        </p:blipFill>
        <p:spPr>
          <a:xfrm>
            <a:off x="774825" y="1692475"/>
            <a:ext cx="7594350" cy="207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2"/>
          <p:cNvSpPr txBox="1"/>
          <p:nvPr>
            <p:ph type="title"/>
          </p:nvPr>
        </p:nvSpPr>
        <p:spPr>
          <a:xfrm>
            <a:off x="1143000" y="1532200"/>
            <a:ext cx="6637500" cy="40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latin typeface="Maven Pro"/>
                <a:ea typeface="Maven Pro"/>
                <a:cs typeface="Maven Pro"/>
                <a:sym typeface="Maven Pro"/>
              </a:rPr>
              <a:t>Team Members :</a:t>
            </a:r>
            <a:endParaRPr b="1" sz="2000">
              <a:latin typeface="Maven Pro"/>
              <a:ea typeface="Maven Pro"/>
              <a:cs typeface="Maven Pro"/>
              <a:sym typeface="Maven Pro"/>
            </a:endParaRPr>
          </a:p>
        </p:txBody>
      </p:sp>
      <p:sp>
        <p:nvSpPr>
          <p:cNvPr id="121" name="Google Shape;121;p12"/>
          <p:cNvSpPr txBox="1"/>
          <p:nvPr/>
        </p:nvSpPr>
        <p:spPr>
          <a:xfrm>
            <a:off x="2381700" y="2321125"/>
            <a:ext cx="4380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aven Pro Medium"/>
              <a:buChar char="●"/>
            </a:pPr>
            <a:r>
              <a:rPr lang="en">
                <a:latin typeface="Maven Pro Medium"/>
                <a:ea typeface="Maven Pro Medium"/>
                <a:cs typeface="Maven Pro Medium"/>
                <a:sym typeface="Maven Pro Medium"/>
              </a:rPr>
              <a:t>Aditya Shivankar 	- 	</a:t>
            </a:r>
            <a:r>
              <a:rPr i="1" lang="en">
                <a:solidFill>
                  <a:schemeClr val="dk1"/>
                </a:solidFill>
                <a:highlight>
                  <a:schemeClr val="lt1"/>
                </a:highlight>
                <a:latin typeface="Maven Pro Medium"/>
                <a:ea typeface="Maven Pro Medium"/>
                <a:cs typeface="Maven Pro Medium"/>
                <a:sym typeface="Maven Pro Medium"/>
              </a:rPr>
              <a:t>10472887</a:t>
            </a:r>
            <a:endParaRPr i="1">
              <a:latin typeface="Maven Pro Medium"/>
              <a:ea typeface="Maven Pro Medium"/>
              <a:cs typeface="Maven Pro Medium"/>
              <a:sym typeface="Maven Pro Medium"/>
            </a:endParaRPr>
          </a:p>
          <a:p>
            <a:pPr indent="-317500" lvl="0" marL="457200" rtl="0" algn="l">
              <a:spcBef>
                <a:spcPts val="0"/>
              </a:spcBef>
              <a:spcAft>
                <a:spcPts val="0"/>
              </a:spcAft>
              <a:buSzPts val="1400"/>
              <a:buFont typeface="Maven Pro Medium"/>
              <a:buChar char="●"/>
            </a:pPr>
            <a:r>
              <a:rPr lang="en">
                <a:latin typeface="Maven Pro Medium"/>
                <a:ea typeface="Maven Pro Medium"/>
                <a:cs typeface="Maven Pro Medium"/>
                <a:sym typeface="Maven Pro Medium"/>
              </a:rPr>
              <a:t>Devendra K Chauhan 	- 	</a:t>
            </a:r>
            <a:r>
              <a:rPr i="1" lang="en">
                <a:solidFill>
                  <a:schemeClr val="dk1"/>
                </a:solidFill>
                <a:highlight>
                  <a:schemeClr val="lt1"/>
                </a:highlight>
                <a:latin typeface="Maven Pro Medium"/>
                <a:ea typeface="Maven Pro Medium"/>
                <a:cs typeface="Maven Pro Medium"/>
                <a:sym typeface="Maven Pro Medium"/>
              </a:rPr>
              <a:t>10473877</a:t>
            </a:r>
            <a:endParaRPr i="1">
              <a:latin typeface="Maven Pro Medium"/>
              <a:ea typeface="Maven Pro Medium"/>
              <a:cs typeface="Maven Pro Medium"/>
              <a:sym typeface="Maven Pro Medium"/>
            </a:endParaRPr>
          </a:p>
          <a:p>
            <a:pPr indent="-317500" lvl="0" marL="457200" rtl="0" algn="l">
              <a:spcBef>
                <a:spcPts val="0"/>
              </a:spcBef>
              <a:spcAft>
                <a:spcPts val="0"/>
              </a:spcAft>
              <a:buSzPts val="1400"/>
              <a:buFont typeface="Maven Pro Medium"/>
              <a:buChar char="●"/>
            </a:pPr>
            <a:r>
              <a:rPr lang="en">
                <a:latin typeface="Maven Pro Medium"/>
                <a:ea typeface="Maven Pro Medium"/>
                <a:cs typeface="Maven Pro Medium"/>
                <a:sym typeface="Maven Pro Medium"/>
              </a:rPr>
              <a:t>Devika Mhatre 		- 	</a:t>
            </a:r>
            <a:r>
              <a:rPr i="1" lang="en">
                <a:solidFill>
                  <a:schemeClr val="dk1"/>
                </a:solidFill>
                <a:highlight>
                  <a:schemeClr val="lt1"/>
                </a:highlight>
                <a:latin typeface="Maven Pro Medium"/>
                <a:ea typeface="Maven Pro Medium"/>
                <a:cs typeface="Maven Pro Medium"/>
                <a:sym typeface="Maven Pro Medium"/>
              </a:rPr>
              <a:t>10467698</a:t>
            </a:r>
            <a:endParaRPr i="1">
              <a:latin typeface="Maven Pro Medium"/>
              <a:ea typeface="Maven Pro Medium"/>
              <a:cs typeface="Maven Pro Medium"/>
              <a:sym typeface="Maven Pro Medium"/>
            </a:endParaRPr>
          </a:p>
          <a:p>
            <a:pPr indent="-317500" lvl="0" marL="457200" rtl="0" algn="l">
              <a:spcBef>
                <a:spcPts val="0"/>
              </a:spcBef>
              <a:spcAft>
                <a:spcPts val="0"/>
              </a:spcAft>
              <a:buSzPts val="1400"/>
              <a:buFont typeface="Maven Pro Medium"/>
              <a:buChar char="●"/>
            </a:pPr>
            <a:r>
              <a:rPr lang="en">
                <a:latin typeface="Maven Pro Medium"/>
                <a:ea typeface="Maven Pro Medium"/>
                <a:cs typeface="Maven Pro Medium"/>
                <a:sym typeface="Maven Pro Medium"/>
              </a:rPr>
              <a:t>Sudarshana Sarma 	- 	</a:t>
            </a:r>
            <a:r>
              <a:rPr i="1" lang="en">
                <a:solidFill>
                  <a:schemeClr val="dk1"/>
                </a:solidFill>
                <a:highlight>
                  <a:schemeClr val="lt1"/>
                </a:highlight>
                <a:latin typeface="Maven Pro Medium"/>
                <a:ea typeface="Maven Pro Medium"/>
                <a:cs typeface="Maven Pro Medium"/>
                <a:sym typeface="Maven Pro Medium"/>
              </a:rPr>
              <a:t>10469063</a:t>
            </a:r>
            <a:endParaRPr i="1">
              <a:latin typeface="Maven Pro Medium"/>
              <a:ea typeface="Maven Pro Medium"/>
              <a:cs typeface="Maven Pro Medium"/>
              <a:sym typeface="Maven Pro Medium"/>
            </a:endParaRPr>
          </a:p>
        </p:txBody>
      </p:sp>
      <p:sp>
        <p:nvSpPr>
          <p:cNvPr id="122" name="Google Shape;122;p12"/>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idx="12" type="sldNum"/>
          </p:nvPr>
        </p:nvSpPr>
        <p:spPr>
          <a:xfrm>
            <a:off x="8517480" y="4836757"/>
            <a:ext cx="4767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
        <p:nvSpPr>
          <p:cNvPr id="265" name="Google Shape;265;p30"/>
          <p:cNvSpPr txBox="1"/>
          <p:nvPr>
            <p:ph idx="1" type="body"/>
          </p:nvPr>
        </p:nvSpPr>
        <p:spPr>
          <a:xfrm>
            <a:off x="912400" y="834075"/>
            <a:ext cx="3990300" cy="2600100"/>
          </a:xfrm>
          <a:prstGeom prst="rect">
            <a:avLst/>
          </a:prstGeom>
          <a:noFill/>
          <a:ln>
            <a:noFill/>
          </a:ln>
        </p:spPr>
        <p:txBody>
          <a:bodyPr anchorCtr="0" anchor="t" bIns="45700" lIns="91425" spcFirstLastPara="1" rIns="91425" wrap="square" tIns="45700">
            <a:noAutofit/>
          </a:bodyPr>
          <a:lstStyle/>
          <a:p>
            <a:pPr indent="-260350" lvl="0" marL="285750" rtl="0" algn="l">
              <a:lnSpc>
                <a:spcPct val="115000"/>
              </a:lnSpc>
              <a:spcBef>
                <a:spcPts val="0"/>
              </a:spcBef>
              <a:spcAft>
                <a:spcPts val="0"/>
              </a:spcAft>
              <a:buClr>
                <a:schemeClr val="dk1"/>
              </a:buClr>
              <a:buSzPts val="1200"/>
              <a:buFont typeface="Arial"/>
              <a:buChar char="•"/>
            </a:pPr>
            <a:r>
              <a:rPr lang="en"/>
              <a:t>Random Forest classification was performed using the training da</a:t>
            </a:r>
            <a:r>
              <a:rPr lang="en"/>
              <a:t>ta</a:t>
            </a:r>
            <a:endParaRPr/>
          </a:p>
          <a:p>
            <a:pPr indent="-260350" lvl="0" marL="285750" rtl="0" algn="l">
              <a:lnSpc>
                <a:spcPct val="115000"/>
              </a:lnSpc>
              <a:spcBef>
                <a:spcPts val="0"/>
              </a:spcBef>
              <a:spcAft>
                <a:spcPts val="0"/>
              </a:spcAft>
              <a:buClr>
                <a:schemeClr val="dk1"/>
              </a:buClr>
              <a:buSzPts val="1200"/>
              <a:buFont typeface="Arial"/>
              <a:buChar char="•"/>
            </a:pPr>
            <a:r>
              <a:rPr lang="en"/>
              <a:t>The test data was used to measure accuracy of the model. </a:t>
            </a:r>
            <a:endParaRPr/>
          </a:p>
          <a:p>
            <a:pPr indent="-260350" lvl="0" marL="285750" marR="0" rtl="0" algn="l">
              <a:lnSpc>
                <a:spcPct val="115000"/>
              </a:lnSpc>
              <a:spcBef>
                <a:spcPts val="0"/>
              </a:spcBef>
              <a:spcAft>
                <a:spcPts val="0"/>
              </a:spcAft>
              <a:buSzPts val="1200"/>
              <a:buChar char="•"/>
            </a:pPr>
            <a:r>
              <a:rPr lang="en"/>
              <a:t>Random forest algorithm is a supervised classification and regression algorithm. This algorithm randomly creates a forest with several trees.</a:t>
            </a:r>
            <a:endParaRPr/>
          </a:p>
          <a:p>
            <a:pPr indent="-260350" lvl="0" marL="285750" marR="0" rtl="0" algn="l">
              <a:lnSpc>
                <a:spcPct val="115000"/>
              </a:lnSpc>
              <a:spcBef>
                <a:spcPts val="0"/>
              </a:spcBef>
              <a:spcAft>
                <a:spcPts val="0"/>
              </a:spcAft>
              <a:buSzPts val="1200"/>
              <a:buChar char="•"/>
            </a:pPr>
            <a:r>
              <a:rPr lang="en"/>
              <a:t>Generally, the more trees in the forest the more robust the forest looks like. Similarly, in the random forest classifier, the higher the number of trees in the forest, greater is the accuracy of the results.</a:t>
            </a:r>
            <a:endParaRPr/>
          </a:p>
        </p:txBody>
      </p:sp>
      <p:sp>
        <p:nvSpPr>
          <p:cNvPr id="266" name="Google Shape;266;p30"/>
          <p:cNvSpPr txBox="1"/>
          <p:nvPr>
            <p:ph type="title"/>
          </p:nvPr>
        </p:nvSpPr>
        <p:spPr>
          <a:xfrm>
            <a:off x="912399" y="313775"/>
            <a:ext cx="6617700" cy="40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 sz="2000">
                <a:latin typeface="Maven Pro"/>
                <a:ea typeface="Maven Pro"/>
                <a:cs typeface="Maven Pro"/>
                <a:sym typeface="Maven Pro"/>
              </a:rPr>
              <a:t>Random Forest :</a:t>
            </a:r>
            <a:endParaRPr sz="2000">
              <a:latin typeface="Maven Pro"/>
              <a:ea typeface="Maven Pro"/>
              <a:cs typeface="Maven Pro"/>
              <a:sym typeface="Maven Pro"/>
            </a:endParaRPr>
          </a:p>
        </p:txBody>
      </p:sp>
      <p:pic>
        <p:nvPicPr>
          <p:cNvPr id="267" name="Google Shape;267;p30"/>
          <p:cNvPicPr preferRelativeResize="0"/>
          <p:nvPr/>
        </p:nvPicPr>
        <p:blipFill>
          <a:blip r:embed="rId3">
            <a:alphaModFix/>
          </a:blip>
          <a:stretch>
            <a:fillRect/>
          </a:stretch>
        </p:blipFill>
        <p:spPr>
          <a:xfrm>
            <a:off x="5102213" y="781515"/>
            <a:ext cx="3825140" cy="3825140"/>
          </a:xfrm>
          <a:prstGeom prst="rect">
            <a:avLst/>
          </a:prstGeom>
          <a:noFill/>
          <a:ln>
            <a:noFill/>
          </a:ln>
        </p:spPr>
      </p:pic>
      <p:pic>
        <p:nvPicPr>
          <p:cNvPr id="268" name="Google Shape;268;p30"/>
          <p:cNvPicPr preferRelativeResize="0"/>
          <p:nvPr/>
        </p:nvPicPr>
        <p:blipFill>
          <a:blip r:embed="rId4">
            <a:alphaModFix/>
          </a:blip>
          <a:stretch>
            <a:fillRect/>
          </a:stretch>
        </p:blipFill>
        <p:spPr>
          <a:xfrm>
            <a:off x="1236725" y="3434125"/>
            <a:ext cx="3665975" cy="1322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1"/>
          <p:cNvSpPr txBox="1"/>
          <p:nvPr>
            <p:ph idx="12" type="sldNum"/>
          </p:nvPr>
        </p:nvSpPr>
        <p:spPr>
          <a:xfrm>
            <a:off x="8517480" y="4836757"/>
            <a:ext cx="4767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
        <p:nvSpPr>
          <p:cNvPr id="274" name="Google Shape;274;p31"/>
          <p:cNvSpPr txBox="1"/>
          <p:nvPr>
            <p:ph idx="1" type="body"/>
          </p:nvPr>
        </p:nvSpPr>
        <p:spPr>
          <a:xfrm>
            <a:off x="912400" y="1039650"/>
            <a:ext cx="4166100" cy="1532100"/>
          </a:xfrm>
          <a:prstGeom prst="rect">
            <a:avLst/>
          </a:prstGeom>
          <a:noFill/>
          <a:ln>
            <a:noFill/>
          </a:ln>
        </p:spPr>
        <p:txBody>
          <a:bodyPr anchorCtr="0" anchor="t" bIns="45700" lIns="91425" spcFirstLastPara="1" rIns="91425" wrap="square" tIns="45700">
            <a:noAutofit/>
          </a:bodyPr>
          <a:lstStyle/>
          <a:p>
            <a:pPr indent="-260350" lvl="0" marL="285750" marR="0" rtl="0" algn="l">
              <a:lnSpc>
                <a:spcPct val="115000"/>
              </a:lnSpc>
              <a:spcBef>
                <a:spcPts val="0"/>
              </a:spcBef>
              <a:spcAft>
                <a:spcPts val="0"/>
              </a:spcAft>
              <a:buSzPts val="1200"/>
              <a:buChar char="•"/>
            </a:pPr>
            <a:r>
              <a:rPr lang="en"/>
              <a:t>SVM is a supervised machine learning algorithm which is mainly used to classify data into different classes</a:t>
            </a:r>
            <a:endParaRPr/>
          </a:p>
          <a:p>
            <a:pPr indent="0" lvl="0" marL="342900" marR="0" rtl="0" algn="l">
              <a:lnSpc>
                <a:spcPct val="115000"/>
              </a:lnSpc>
              <a:spcBef>
                <a:spcPts val="0"/>
              </a:spcBef>
              <a:spcAft>
                <a:spcPts val="0"/>
              </a:spcAft>
              <a:buNone/>
            </a:pPr>
            <a:r>
              <a:t/>
            </a:r>
            <a:endParaRPr/>
          </a:p>
          <a:p>
            <a:pPr indent="-260350" lvl="0" marL="285750" marR="0" rtl="0" algn="l">
              <a:lnSpc>
                <a:spcPct val="115000"/>
              </a:lnSpc>
              <a:spcBef>
                <a:spcPts val="0"/>
              </a:spcBef>
              <a:spcAft>
                <a:spcPts val="0"/>
              </a:spcAft>
              <a:buSzPts val="1200"/>
              <a:buChar char="•"/>
            </a:pPr>
            <a:r>
              <a:rPr lang="en"/>
              <a:t>SVM can be used to generate multiple separating hyperplanes such that the data is divided into segments and each segment contains only one kind of data</a:t>
            </a:r>
            <a:endParaRPr sz="400"/>
          </a:p>
        </p:txBody>
      </p:sp>
      <p:sp>
        <p:nvSpPr>
          <p:cNvPr id="275" name="Google Shape;275;p31"/>
          <p:cNvSpPr txBox="1"/>
          <p:nvPr>
            <p:ph type="title"/>
          </p:nvPr>
        </p:nvSpPr>
        <p:spPr>
          <a:xfrm>
            <a:off x="912399" y="313775"/>
            <a:ext cx="6617700" cy="40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 sz="2000">
                <a:latin typeface="Maven Pro"/>
                <a:ea typeface="Maven Pro"/>
                <a:cs typeface="Maven Pro"/>
                <a:sym typeface="Maven Pro"/>
              </a:rPr>
              <a:t>S</a:t>
            </a:r>
            <a:r>
              <a:rPr lang="en" sz="2000">
                <a:latin typeface="Maven Pro"/>
                <a:ea typeface="Maven Pro"/>
                <a:cs typeface="Maven Pro"/>
                <a:sym typeface="Maven Pro"/>
              </a:rPr>
              <a:t>upport Vector Classifier :</a:t>
            </a:r>
            <a:endParaRPr sz="2000">
              <a:latin typeface="Maven Pro"/>
              <a:ea typeface="Maven Pro"/>
              <a:cs typeface="Maven Pro"/>
              <a:sym typeface="Maven Pro"/>
            </a:endParaRPr>
          </a:p>
        </p:txBody>
      </p:sp>
      <p:pic>
        <p:nvPicPr>
          <p:cNvPr id="276" name="Google Shape;276;p31"/>
          <p:cNvPicPr preferRelativeResize="0"/>
          <p:nvPr/>
        </p:nvPicPr>
        <p:blipFill>
          <a:blip r:embed="rId3">
            <a:alphaModFix/>
          </a:blip>
          <a:stretch>
            <a:fillRect/>
          </a:stretch>
        </p:blipFill>
        <p:spPr>
          <a:xfrm>
            <a:off x="5116438" y="863690"/>
            <a:ext cx="3825140" cy="3825140"/>
          </a:xfrm>
          <a:prstGeom prst="rect">
            <a:avLst/>
          </a:prstGeom>
          <a:noFill/>
          <a:ln>
            <a:noFill/>
          </a:ln>
        </p:spPr>
      </p:pic>
      <p:pic>
        <p:nvPicPr>
          <p:cNvPr id="277" name="Google Shape;277;p31"/>
          <p:cNvPicPr preferRelativeResize="0"/>
          <p:nvPr/>
        </p:nvPicPr>
        <p:blipFill>
          <a:blip r:embed="rId4">
            <a:alphaModFix/>
          </a:blip>
          <a:stretch>
            <a:fillRect/>
          </a:stretch>
        </p:blipFill>
        <p:spPr>
          <a:xfrm>
            <a:off x="874448" y="2630473"/>
            <a:ext cx="4242000" cy="17392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ph idx="12" type="sldNum"/>
          </p:nvPr>
        </p:nvSpPr>
        <p:spPr>
          <a:xfrm>
            <a:off x="8517480" y="4836757"/>
            <a:ext cx="4767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
        <p:nvSpPr>
          <p:cNvPr id="283" name="Google Shape;283;p32"/>
          <p:cNvSpPr txBox="1"/>
          <p:nvPr>
            <p:ph idx="1" type="body"/>
          </p:nvPr>
        </p:nvSpPr>
        <p:spPr>
          <a:xfrm>
            <a:off x="922425" y="1104800"/>
            <a:ext cx="4080300" cy="1682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400"/>
              </a:spcBef>
              <a:spcAft>
                <a:spcPts val="0"/>
              </a:spcAft>
              <a:buNone/>
            </a:pPr>
            <a:r>
              <a:rPr lang="en"/>
              <a:t>It's a classification technique based on Bayes’ theorem with an assumption of independence among predictors. In simple terms, it assumes that the presence of a particular feature in a class is unrelated to the presence of any other feature</a:t>
            </a:r>
            <a:r>
              <a:rPr lang="en">
                <a:solidFill>
                  <a:srgbClr val="202122"/>
                </a:solidFill>
                <a:highlight>
                  <a:schemeClr val="lt1"/>
                </a:highlight>
              </a:rPr>
              <a:t>.</a:t>
            </a:r>
            <a:endParaRPr/>
          </a:p>
        </p:txBody>
      </p:sp>
      <p:sp>
        <p:nvSpPr>
          <p:cNvPr id="284" name="Google Shape;284;p32"/>
          <p:cNvSpPr txBox="1"/>
          <p:nvPr>
            <p:ph type="title"/>
          </p:nvPr>
        </p:nvSpPr>
        <p:spPr>
          <a:xfrm>
            <a:off x="922424" y="313775"/>
            <a:ext cx="6607800" cy="40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 sz="2000">
                <a:latin typeface="Maven Pro"/>
                <a:ea typeface="Maven Pro"/>
                <a:cs typeface="Maven Pro"/>
                <a:sym typeface="Maven Pro"/>
              </a:rPr>
              <a:t>Naive Bayes :</a:t>
            </a:r>
            <a:endParaRPr sz="2000">
              <a:latin typeface="Maven Pro"/>
              <a:ea typeface="Maven Pro"/>
              <a:cs typeface="Maven Pro"/>
              <a:sym typeface="Maven Pro"/>
            </a:endParaRPr>
          </a:p>
        </p:txBody>
      </p:sp>
      <p:pic>
        <p:nvPicPr>
          <p:cNvPr id="285" name="Google Shape;285;p32"/>
          <p:cNvPicPr preferRelativeResize="0"/>
          <p:nvPr/>
        </p:nvPicPr>
        <p:blipFill>
          <a:blip r:embed="rId3">
            <a:alphaModFix/>
          </a:blip>
          <a:stretch>
            <a:fillRect/>
          </a:stretch>
        </p:blipFill>
        <p:spPr>
          <a:xfrm>
            <a:off x="5002413" y="868165"/>
            <a:ext cx="3825140" cy="3825140"/>
          </a:xfrm>
          <a:prstGeom prst="rect">
            <a:avLst/>
          </a:prstGeom>
          <a:noFill/>
          <a:ln>
            <a:noFill/>
          </a:ln>
        </p:spPr>
      </p:pic>
      <p:pic>
        <p:nvPicPr>
          <p:cNvPr id="286" name="Google Shape;286;p32"/>
          <p:cNvPicPr preferRelativeResize="0"/>
          <p:nvPr/>
        </p:nvPicPr>
        <p:blipFill>
          <a:blip r:embed="rId4">
            <a:alphaModFix/>
          </a:blip>
          <a:stretch>
            <a:fillRect/>
          </a:stretch>
        </p:blipFill>
        <p:spPr>
          <a:xfrm>
            <a:off x="903300" y="2947025"/>
            <a:ext cx="4023275" cy="1606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idx="12" type="sldNum"/>
          </p:nvPr>
        </p:nvSpPr>
        <p:spPr>
          <a:xfrm>
            <a:off x="8517480" y="4836757"/>
            <a:ext cx="4767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 sz="800"/>
              <a:t>‹#›</a:t>
            </a:fld>
            <a:endParaRPr sz="800"/>
          </a:p>
        </p:txBody>
      </p:sp>
      <p:sp>
        <p:nvSpPr>
          <p:cNvPr id="292" name="Google Shape;292;p33"/>
          <p:cNvSpPr txBox="1"/>
          <p:nvPr>
            <p:ph idx="1" type="body"/>
          </p:nvPr>
        </p:nvSpPr>
        <p:spPr>
          <a:xfrm>
            <a:off x="948925" y="1106343"/>
            <a:ext cx="4242000" cy="1289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
              <a:t>The k-nearest neighbors (KNN) algorithm is a simple, supervised machine learning algorithm that can be used to solve both classification and regression problems</a:t>
            </a:r>
            <a:r>
              <a:rPr lang="en">
                <a:solidFill>
                  <a:srgbClr val="202124"/>
                </a:solidFill>
                <a:highlight>
                  <a:srgbClr val="FFFFFF"/>
                </a:highlight>
              </a:rPr>
              <a:t>.</a:t>
            </a:r>
            <a:endParaRPr sz="1600"/>
          </a:p>
          <a:p>
            <a:pPr indent="0" lvl="0" marL="285750" rtl="0" algn="l">
              <a:spcBef>
                <a:spcPts val="0"/>
              </a:spcBef>
              <a:spcAft>
                <a:spcPts val="0"/>
              </a:spcAft>
              <a:buNone/>
            </a:pPr>
            <a:r>
              <a:t/>
            </a:r>
            <a:endParaRPr/>
          </a:p>
        </p:txBody>
      </p:sp>
      <p:sp>
        <p:nvSpPr>
          <p:cNvPr id="293" name="Google Shape;293;p33"/>
          <p:cNvSpPr txBox="1"/>
          <p:nvPr>
            <p:ph type="title"/>
          </p:nvPr>
        </p:nvSpPr>
        <p:spPr>
          <a:xfrm>
            <a:off x="882325" y="313775"/>
            <a:ext cx="6648000" cy="40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 sz="2000">
                <a:latin typeface="Maven Pro"/>
                <a:ea typeface="Maven Pro"/>
                <a:cs typeface="Maven Pro"/>
                <a:sym typeface="Maven Pro"/>
              </a:rPr>
              <a:t>K-Nearest Neighbour :</a:t>
            </a:r>
            <a:endParaRPr sz="2000">
              <a:latin typeface="Maven Pro"/>
              <a:ea typeface="Maven Pro"/>
              <a:cs typeface="Maven Pro"/>
              <a:sym typeface="Maven Pro"/>
            </a:endParaRPr>
          </a:p>
        </p:txBody>
      </p:sp>
      <p:pic>
        <p:nvPicPr>
          <p:cNvPr id="294" name="Google Shape;294;p33"/>
          <p:cNvPicPr preferRelativeResize="0"/>
          <p:nvPr/>
        </p:nvPicPr>
        <p:blipFill>
          <a:blip r:embed="rId3">
            <a:alphaModFix/>
          </a:blip>
          <a:stretch>
            <a:fillRect/>
          </a:stretch>
        </p:blipFill>
        <p:spPr>
          <a:xfrm>
            <a:off x="5359375" y="1029975"/>
            <a:ext cx="3735075" cy="3735100"/>
          </a:xfrm>
          <a:prstGeom prst="rect">
            <a:avLst/>
          </a:prstGeom>
          <a:noFill/>
          <a:ln>
            <a:noFill/>
          </a:ln>
        </p:spPr>
      </p:pic>
      <p:pic>
        <p:nvPicPr>
          <p:cNvPr id="295" name="Google Shape;295;p33"/>
          <p:cNvPicPr preferRelativeResize="0"/>
          <p:nvPr/>
        </p:nvPicPr>
        <p:blipFill>
          <a:blip r:embed="rId4">
            <a:alphaModFix/>
          </a:blip>
          <a:stretch>
            <a:fillRect/>
          </a:stretch>
        </p:blipFill>
        <p:spPr>
          <a:xfrm>
            <a:off x="948925" y="2473050"/>
            <a:ext cx="4342574" cy="1770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idx="12" type="sldNum"/>
          </p:nvPr>
        </p:nvSpPr>
        <p:spPr>
          <a:xfrm>
            <a:off x="8517480" y="4836757"/>
            <a:ext cx="4767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
        <p:nvSpPr>
          <p:cNvPr id="301" name="Google Shape;301;p34"/>
          <p:cNvSpPr txBox="1"/>
          <p:nvPr>
            <p:ph idx="1" type="body"/>
          </p:nvPr>
        </p:nvSpPr>
        <p:spPr>
          <a:xfrm>
            <a:off x="912400" y="834075"/>
            <a:ext cx="4089900" cy="1593600"/>
          </a:xfrm>
          <a:prstGeom prst="rect">
            <a:avLst/>
          </a:prstGeom>
          <a:noFill/>
          <a:ln>
            <a:noFill/>
          </a:ln>
        </p:spPr>
        <p:txBody>
          <a:bodyPr anchorCtr="0" anchor="t" bIns="45700" lIns="91425" spcFirstLastPara="1" rIns="91425" wrap="square" tIns="45700">
            <a:noAutofit/>
          </a:bodyPr>
          <a:lstStyle/>
          <a:p>
            <a:pPr indent="-260350" lvl="0" marL="285750" marR="0" rtl="0" algn="l">
              <a:lnSpc>
                <a:spcPct val="115000"/>
              </a:lnSpc>
              <a:spcBef>
                <a:spcPts val="0"/>
              </a:spcBef>
              <a:spcAft>
                <a:spcPts val="0"/>
              </a:spcAft>
              <a:buSzPts val="1200"/>
              <a:buChar char="•"/>
            </a:pPr>
            <a:r>
              <a:rPr lang="en"/>
              <a:t>XGBoost stands for eXtreme Gradient Boosting</a:t>
            </a:r>
            <a:endParaRPr/>
          </a:p>
          <a:p>
            <a:pPr indent="0" lvl="0" marL="342900" marR="0" rtl="0" algn="l">
              <a:lnSpc>
                <a:spcPct val="115000"/>
              </a:lnSpc>
              <a:spcBef>
                <a:spcPts val="0"/>
              </a:spcBef>
              <a:spcAft>
                <a:spcPts val="0"/>
              </a:spcAft>
              <a:buNone/>
            </a:pPr>
            <a:r>
              <a:t/>
            </a:r>
            <a:endParaRPr/>
          </a:p>
          <a:p>
            <a:pPr indent="-260350" lvl="0" marL="285750" marR="0" rtl="0" algn="l">
              <a:lnSpc>
                <a:spcPct val="115000"/>
              </a:lnSpc>
              <a:spcBef>
                <a:spcPts val="0"/>
              </a:spcBef>
              <a:spcAft>
                <a:spcPts val="0"/>
              </a:spcAft>
              <a:buSzPts val="1200"/>
              <a:buChar char="•"/>
            </a:pPr>
            <a:r>
              <a:rPr lang="en"/>
              <a:t>XGBoost is a decision-tree-based ensemble Machine Learning algorithm that uses a gradient boosting framework</a:t>
            </a:r>
            <a:endParaRPr/>
          </a:p>
        </p:txBody>
      </p:sp>
      <p:sp>
        <p:nvSpPr>
          <p:cNvPr id="302" name="Google Shape;302;p34"/>
          <p:cNvSpPr txBox="1"/>
          <p:nvPr>
            <p:ph type="title"/>
          </p:nvPr>
        </p:nvSpPr>
        <p:spPr>
          <a:xfrm>
            <a:off x="912399" y="313775"/>
            <a:ext cx="6617700" cy="40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 sz="2000">
                <a:latin typeface="Maven Pro"/>
                <a:ea typeface="Maven Pro"/>
                <a:cs typeface="Maven Pro"/>
                <a:sym typeface="Maven Pro"/>
              </a:rPr>
              <a:t>XG Boosting :</a:t>
            </a:r>
            <a:endParaRPr sz="2000">
              <a:latin typeface="Maven Pro"/>
              <a:ea typeface="Maven Pro"/>
              <a:cs typeface="Maven Pro"/>
              <a:sym typeface="Maven Pro"/>
            </a:endParaRPr>
          </a:p>
        </p:txBody>
      </p:sp>
      <p:pic>
        <p:nvPicPr>
          <p:cNvPr id="303" name="Google Shape;303;p34"/>
          <p:cNvPicPr preferRelativeResize="0"/>
          <p:nvPr/>
        </p:nvPicPr>
        <p:blipFill>
          <a:blip r:embed="rId3">
            <a:alphaModFix/>
          </a:blip>
          <a:stretch>
            <a:fillRect/>
          </a:stretch>
        </p:blipFill>
        <p:spPr>
          <a:xfrm>
            <a:off x="5439325" y="1072825"/>
            <a:ext cx="3704675" cy="3704675"/>
          </a:xfrm>
          <a:prstGeom prst="rect">
            <a:avLst/>
          </a:prstGeom>
          <a:noFill/>
          <a:ln>
            <a:noFill/>
          </a:ln>
        </p:spPr>
      </p:pic>
      <p:pic>
        <p:nvPicPr>
          <p:cNvPr id="304" name="Google Shape;304;p34"/>
          <p:cNvPicPr preferRelativeResize="0"/>
          <p:nvPr/>
        </p:nvPicPr>
        <p:blipFill>
          <a:blip r:embed="rId4">
            <a:alphaModFix/>
          </a:blip>
          <a:stretch>
            <a:fillRect/>
          </a:stretch>
        </p:blipFill>
        <p:spPr>
          <a:xfrm>
            <a:off x="912525" y="2736940"/>
            <a:ext cx="4089899" cy="168098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5"/>
          <p:cNvSpPr txBox="1"/>
          <p:nvPr>
            <p:ph idx="12" type="sldNum"/>
          </p:nvPr>
        </p:nvSpPr>
        <p:spPr>
          <a:xfrm>
            <a:off x="8517480" y="4836757"/>
            <a:ext cx="4767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
        <p:nvSpPr>
          <p:cNvPr id="310" name="Google Shape;310;p35"/>
          <p:cNvSpPr txBox="1"/>
          <p:nvPr>
            <p:ph idx="1" type="body"/>
          </p:nvPr>
        </p:nvSpPr>
        <p:spPr>
          <a:xfrm>
            <a:off x="1046338" y="1140450"/>
            <a:ext cx="3979800" cy="1431300"/>
          </a:xfrm>
          <a:prstGeom prst="rect">
            <a:avLst/>
          </a:prstGeom>
          <a:noFill/>
          <a:ln>
            <a:noFill/>
          </a:ln>
        </p:spPr>
        <p:txBody>
          <a:bodyPr anchorCtr="0" anchor="t" bIns="45700" lIns="91425" spcFirstLastPara="1" rIns="91425" wrap="square" tIns="45700">
            <a:noAutofit/>
          </a:bodyPr>
          <a:lstStyle/>
          <a:p>
            <a:pPr indent="-260350" lvl="0" marL="285750" marR="0" rtl="0" algn="l">
              <a:lnSpc>
                <a:spcPct val="115000"/>
              </a:lnSpc>
              <a:spcBef>
                <a:spcPts val="0"/>
              </a:spcBef>
              <a:spcAft>
                <a:spcPts val="0"/>
              </a:spcAft>
              <a:buSzPts val="1200"/>
              <a:buChar char="•"/>
            </a:pPr>
            <a:r>
              <a:rPr lang="en"/>
              <a:t>Logistic regression is a statistical model that in its basic form uses a logistic function to model a binary dependent variable</a:t>
            </a:r>
            <a:endParaRPr/>
          </a:p>
          <a:p>
            <a:pPr indent="0" lvl="0" marL="342900" marR="0" rtl="0" algn="l">
              <a:lnSpc>
                <a:spcPct val="115000"/>
              </a:lnSpc>
              <a:spcBef>
                <a:spcPts val="0"/>
              </a:spcBef>
              <a:spcAft>
                <a:spcPts val="0"/>
              </a:spcAft>
              <a:buNone/>
            </a:pPr>
            <a:r>
              <a:t/>
            </a:r>
            <a:endParaRPr/>
          </a:p>
          <a:p>
            <a:pPr indent="-260350" lvl="0" marL="285750" marR="0" rtl="0" algn="l">
              <a:lnSpc>
                <a:spcPct val="115000"/>
              </a:lnSpc>
              <a:spcBef>
                <a:spcPts val="0"/>
              </a:spcBef>
              <a:spcAft>
                <a:spcPts val="0"/>
              </a:spcAft>
              <a:buSzPts val="1200"/>
              <a:buChar char="•"/>
            </a:pPr>
            <a:r>
              <a:rPr lang="en"/>
              <a:t>Logistic Regression classification was performed using the training data</a:t>
            </a:r>
            <a:endParaRPr/>
          </a:p>
        </p:txBody>
      </p:sp>
      <p:sp>
        <p:nvSpPr>
          <p:cNvPr id="311" name="Google Shape;311;p35"/>
          <p:cNvSpPr txBox="1"/>
          <p:nvPr>
            <p:ph type="title"/>
          </p:nvPr>
        </p:nvSpPr>
        <p:spPr>
          <a:xfrm>
            <a:off x="932449" y="313775"/>
            <a:ext cx="6597900" cy="40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 sz="2000">
                <a:latin typeface="Maven Pro"/>
                <a:ea typeface="Maven Pro"/>
                <a:cs typeface="Maven Pro"/>
                <a:sym typeface="Maven Pro"/>
              </a:rPr>
              <a:t>Logistic Regression :</a:t>
            </a:r>
            <a:endParaRPr sz="2000">
              <a:latin typeface="Maven Pro"/>
              <a:ea typeface="Maven Pro"/>
              <a:cs typeface="Maven Pro"/>
              <a:sym typeface="Maven Pro"/>
            </a:endParaRPr>
          </a:p>
        </p:txBody>
      </p:sp>
      <p:pic>
        <p:nvPicPr>
          <p:cNvPr id="312" name="Google Shape;312;p35"/>
          <p:cNvPicPr preferRelativeResize="0"/>
          <p:nvPr/>
        </p:nvPicPr>
        <p:blipFill>
          <a:blip r:embed="rId3">
            <a:alphaModFix/>
          </a:blip>
          <a:stretch>
            <a:fillRect/>
          </a:stretch>
        </p:blipFill>
        <p:spPr>
          <a:xfrm>
            <a:off x="1123688" y="2802540"/>
            <a:ext cx="3825125" cy="1616984"/>
          </a:xfrm>
          <a:prstGeom prst="rect">
            <a:avLst/>
          </a:prstGeom>
          <a:noFill/>
          <a:ln>
            <a:noFill/>
          </a:ln>
        </p:spPr>
      </p:pic>
      <p:pic>
        <p:nvPicPr>
          <p:cNvPr id="313" name="Google Shape;313;p35"/>
          <p:cNvPicPr preferRelativeResize="0"/>
          <p:nvPr/>
        </p:nvPicPr>
        <p:blipFill>
          <a:blip r:embed="rId4">
            <a:alphaModFix/>
          </a:blip>
          <a:stretch>
            <a:fillRect/>
          </a:stretch>
        </p:blipFill>
        <p:spPr>
          <a:xfrm>
            <a:off x="5311813" y="945925"/>
            <a:ext cx="3813063" cy="381306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6"/>
          <p:cNvSpPr txBox="1"/>
          <p:nvPr>
            <p:ph idx="12" type="sldNum"/>
          </p:nvPr>
        </p:nvSpPr>
        <p:spPr>
          <a:xfrm>
            <a:off x="8517480" y="4836757"/>
            <a:ext cx="4767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
        <p:nvSpPr>
          <p:cNvPr id="319" name="Google Shape;319;p36"/>
          <p:cNvSpPr txBox="1"/>
          <p:nvPr>
            <p:ph idx="1" type="body"/>
          </p:nvPr>
        </p:nvSpPr>
        <p:spPr>
          <a:xfrm>
            <a:off x="902375" y="903001"/>
            <a:ext cx="4211100" cy="1723800"/>
          </a:xfrm>
          <a:prstGeom prst="rect">
            <a:avLst/>
          </a:prstGeom>
          <a:noFill/>
          <a:ln>
            <a:noFill/>
          </a:ln>
        </p:spPr>
        <p:txBody>
          <a:bodyPr anchorCtr="0" anchor="t" bIns="45700" lIns="91425" spcFirstLastPara="1" rIns="91425" wrap="square" tIns="45700">
            <a:noAutofit/>
          </a:bodyPr>
          <a:lstStyle/>
          <a:p>
            <a:pPr indent="-260350" lvl="0" marL="285750" marR="0" rtl="0" algn="l">
              <a:lnSpc>
                <a:spcPct val="115000"/>
              </a:lnSpc>
              <a:spcBef>
                <a:spcPts val="0"/>
              </a:spcBef>
              <a:spcAft>
                <a:spcPts val="0"/>
              </a:spcAft>
              <a:buSzPts val="1200"/>
              <a:buChar char="•"/>
            </a:pPr>
            <a:r>
              <a:rPr lang="en"/>
              <a:t>Decision Trees (DTs) are a non-parametric supervised learning method used for classification and regression.</a:t>
            </a:r>
            <a:endParaRPr/>
          </a:p>
          <a:p>
            <a:pPr indent="-260350" lvl="0" marL="285750" marR="0" rtl="0" algn="l">
              <a:lnSpc>
                <a:spcPct val="115000"/>
              </a:lnSpc>
              <a:spcBef>
                <a:spcPts val="0"/>
              </a:spcBef>
              <a:spcAft>
                <a:spcPts val="0"/>
              </a:spcAft>
              <a:buSzPts val="1200"/>
              <a:buChar char="•"/>
            </a:pPr>
            <a:r>
              <a:rPr lang="en"/>
              <a:t>It  is a graphical representation of all possible solutions to a decision based on certain conditions. On each step or node of a decision tree, used for classification, we try to form a condition on the features to separate all the labels or classes contained in the dataset to the fullest purity</a:t>
            </a:r>
            <a:endParaRPr/>
          </a:p>
        </p:txBody>
      </p:sp>
      <p:sp>
        <p:nvSpPr>
          <p:cNvPr id="320" name="Google Shape;320;p36"/>
          <p:cNvSpPr txBox="1"/>
          <p:nvPr>
            <p:ph type="title"/>
          </p:nvPr>
        </p:nvSpPr>
        <p:spPr>
          <a:xfrm>
            <a:off x="902374" y="313775"/>
            <a:ext cx="6627900" cy="40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 sz="2000">
                <a:latin typeface="Maven Pro"/>
                <a:ea typeface="Maven Pro"/>
                <a:cs typeface="Maven Pro"/>
                <a:sym typeface="Maven Pro"/>
              </a:rPr>
              <a:t>Decision Tree Classifier :</a:t>
            </a:r>
            <a:endParaRPr sz="2000">
              <a:latin typeface="Maven Pro"/>
              <a:ea typeface="Maven Pro"/>
              <a:cs typeface="Maven Pro"/>
              <a:sym typeface="Maven Pro"/>
            </a:endParaRPr>
          </a:p>
        </p:txBody>
      </p:sp>
      <p:pic>
        <p:nvPicPr>
          <p:cNvPr id="321" name="Google Shape;321;p36"/>
          <p:cNvPicPr preferRelativeResize="0"/>
          <p:nvPr/>
        </p:nvPicPr>
        <p:blipFill>
          <a:blip r:embed="rId3">
            <a:alphaModFix/>
          </a:blip>
          <a:stretch>
            <a:fillRect/>
          </a:stretch>
        </p:blipFill>
        <p:spPr>
          <a:xfrm>
            <a:off x="5307213" y="944365"/>
            <a:ext cx="3825140" cy="3825140"/>
          </a:xfrm>
          <a:prstGeom prst="rect">
            <a:avLst/>
          </a:prstGeom>
          <a:noFill/>
          <a:ln>
            <a:noFill/>
          </a:ln>
        </p:spPr>
      </p:pic>
      <p:pic>
        <p:nvPicPr>
          <p:cNvPr id="322" name="Google Shape;322;p36"/>
          <p:cNvPicPr preferRelativeResize="0"/>
          <p:nvPr/>
        </p:nvPicPr>
        <p:blipFill>
          <a:blip r:embed="rId4">
            <a:alphaModFix/>
          </a:blip>
          <a:stretch>
            <a:fillRect/>
          </a:stretch>
        </p:blipFill>
        <p:spPr>
          <a:xfrm>
            <a:off x="1130975" y="2683200"/>
            <a:ext cx="3865350" cy="1592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7"/>
          <p:cNvSpPr txBox="1"/>
          <p:nvPr>
            <p:ph idx="12" type="sldNum"/>
          </p:nvPr>
        </p:nvSpPr>
        <p:spPr>
          <a:xfrm>
            <a:off x="8517480" y="4836757"/>
            <a:ext cx="4767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
        <p:nvSpPr>
          <p:cNvPr id="328" name="Google Shape;328;p37"/>
          <p:cNvSpPr txBox="1"/>
          <p:nvPr>
            <p:ph type="title"/>
          </p:nvPr>
        </p:nvSpPr>
        <p:spPr>
          <a:xfrm>
            <a:off x="922424" y="313775"/>
            <a:ext cx="6607800" cy="40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 sz="2000">
                <a:latin typeface="Maven Pro"/>
                <a:ea typeface="Maven Pro"/>
                <a:cs typeface="Maven Pro"/>
                <a:sym typeface="Maven Pro"/>
              </a:rPr>
              <a:t>C</a:t>
            </a:r>
            <a:r>
              <a:rPr lang="en" sz="2000">
                <a:latin typeface="Maven Pro"/>
                <a:ea typeface="Maven Pro"/>
                <a:cs typeface="Maven Pro"/>
                <a:sym typeface="Maven Pro"/>
              </a:rPr>
              <a:t>omparison of Model :</a:t>
            </a:r>
            <a:endParaRPr sz="2000">
              <a:latin typeface="Maven Pro"/>
              <a:ea typeface="Maven Pro"/>
              <a:cs typeface="Maven Pro"/>
              <a:sym typeface="Maven Pro"/>
            </a:endParaRPr>
          </a:p>
        </p:txBody>
      </p:sp>
      <p:pic>
        <p:nvPicPr>
          <p:cNvPr id="329" name="Google Shape;329;p37"/>
          <p:cNvPicPr preferRelativeResize="0"/>
          <p:nvPr/>
        </p:nvPicPr>
        <p:blipFill>
          <a:blip r:embed="rId3">
            <a:alphaModFix/>
          </a:blip>
          <a:stretch>
            <a:fillRect/>
          </a:stretch>
        </p:blipFill>
        <p:spPr>
          <a:xfrm>
            <a:off x="2510538" y="606650"/>
            <a:ext cx="4122926" cy="41229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8"/>
          <p:cNvSpPr txBox="1"/>
          <p:nvPr>
            <p:ph type="title"/>
          </p:nvPr>
        </p:nvSpPr>
        <p:spPr>
          <a:xfrm>
            <a:off x="1159500" y="1001475"/>
            <a:ext cx="7319100" cy="500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0" lang="en" sz="1900">
                <a:latin typeface="Maven Pro"/>
                <a:ea typeface="Maven Pro"/>
                <a:cs typeface="Maven Pro"/>
                <a:sym typeface="Maven Pro"/>
              </a:rPr>
              <a:t>The Random Forest Tree Classifier model performed better than the other classification models.</a:t>
            </a:r>
            <a:endParaRPr b="0" sz="1900">
              <a:latin typeface="Maven Pro"/>
              <a:ea typeface="Maven Pro"/>
              <a:cs typeface="Maven Pro"/>
              <a:sym typeface="Maven Pro"/>
            </a:endParaRPr>
          </a:p>
        </p:txBody>
      </p:sp>
      <p:pic>
        <p:nvPicPr>
          <p:cNvPr id="335" name="Google Shape;335;p38"/>
          <p:cNvPicPr preferRelativeResize="0"/>
          <p:nvPr/>
        </p:nvPicPr>
        <p:blipFill>
          <a:blip r:embed="rId3">
            <a:alphaModFix/>
          </a:blip>
          <a:stretch>
            <a:fillRect/>
          </a:stretch>
        </p:blipFill>
        <p:spPr>
          <a:xfrm>
            <a:off x="1917750" y="1883225"/>
            <a:ext cx="5715000" cy="2000250"/>
          </a:xfrm>
          <a:prstGeom prst="rect">
            <a:avLst/>
          </a:prstGeom>
          <a:noFill/>
          <a:ln>
            <a:noFill/>
          </a:ln>
        </p:spPr>
      </p:pic>
      <p:sp>
        <p:nvSpPr>
          <p:cNvPr id="336" name="Google Shape;336;p38"/>
          <p:cNvSpPr txBox="1"/>
          <p:nvPr>
            <p:ph idx="12" type="sldNum"/>
          </p:nvPr>
        </p:nvSpPr>
        <p:spPr>
          <a:xfrm>
            <a:off x="8517480" y="4836757"/>
            <a:ext cx="476700" cy="273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
        <p:nvSpPr>
          <p:cNvPr id="337" name="Google Shape;337;p38"/>
          <p:cNvSpPr txBox="1"/>
          <p:nvPr>
            <p:ph type="title"/>
          </p:nvPr>
        </p:nvSpPr>
        <p:spPr>
          <a:xfrm>
            <a:off x="922424" y="313775"/>
            <a:ext cx="6607800" cy="40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 sz="2000">
                <a:latin typeface="Maven Pro"/>
                <a:ea typeface="Maven Pro"/>
                <a:cs typeface="Maven Pro"/>
                <a:sym typeface="Maven Pro"/>
              </a:rPr>
              <a:t>Conclusion</a:t>
            </a:r>
            <a:r>
              <a:rPr lang="en" sz="2000">
                <a:latin typeface="Maven Pro"/>
                <a:ea typeface="Maven Pro"/>
                <a:cs typeface="Maven Pro"/>
                <a:sym typeface="Maven Pro"/>
              </a:rPr>
              <a:t>:</a:t>
            </a:r>
            <a:endParaRPr sz="2000">
              <a:latin typeface="Maven Pro"/>
              <a:ea typeface="Maven Pro"/>
              <a:cs typeface="Maven Pro"/>
              <a:sym typeface="Maven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nvSpPr>
        <p:spPr>
          <a:xfrm>
            <a:off x="651700" y="2486525"/>
            <a:ext cx="577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43" name="Google Shape;343;p39"/>
          <p:cNvSpPr txBox="1"/>
          <p:nvPr>
            <p:ph idx="1" type="body"/>
          </p:nvPr>
        </p:nvSpPr>
        <p:spPr>
          <a:xfrm>
            <a:off x="2506649" y="1824751"/>
            <a:ext cx="4130700" cy="1494000"/>
          </a:xfrm>
          <a:prstGeom prst="rect">
            <a:avLst/>
          </a:prstGeom>
        </p:spPr>
        <p:txBody>
          <a:bodyPr anchorCtr="0" anchor="ctr" bIns="34275" lIns="68575" spcFirstLastPara="1" rIns="68575" wrap="square" tIns="34275">
            <a:noAutofit/>
          </a:bodyPr>
          <a:lstStyle/>
          <a:p>
            <a:pPr indent="0" lvl="0" marL="0" rtl="0" algn="ctr">
              <a:lnSpc>
                <a:spcPct val="105000"/>
              </a:lnSpc>
              <a:spcBef>
                <a:spcPts val="0"/>
              </a:spcBef>
              <a:spcAft>
                <a:spcPts val="0"/>
              </a:spcAft>
              <a:buNone/>
            </a:pPr>
            <a:r>
              <a:rPr b="1" lang="en" sz="3500">
                <a:latin typeface="Maven Pro"/>
                <a:ea typeface="Maven Pro"/>
                <a:cs typeface="Maven Pro"/>
                <a:sym typeface="Maven Pro"/>
              </a:rPr>
              <a:t>Thank you!</a:t>
            </a:r>
            <a:endParaRPr b="1" sz="3500">
              <a:latin typeface="Maven Pro"/>
              <a:ea typeface="Maven Pro"/>
              <a:cs typeface="Maven Pro"/>
              <a:sym typeface="Maven Pro"/>
            </a:endParaRPr>
          </a:p>
        </p:txBody>
      </p:sp>
      <p:sp>
        <p:nvSpPr>
          <p:cNvPr id="344" name="Google Shape;344;p39"/>
          <p:cNvSpPr txBox="1"/>
          <p:nvPr/>
        </p:nvSpPr>
        <p:spPr>
          <a:xfrm>
            <a:off x="5017375" y="1182375"/>
            <a:ext cx="4057800" cy="400200"/>
          </a:xfrm>
          <a:prstGeom prst="rect">
            <a:avLst/>
          </a:prstGeom>
          <a:noFill/>
          <a:ln>
            <a:noFill/>
          </a:ln>
        </p:spPr>
        <p:txBody>
          <a:bodyPr anchorCtr="0" anchor="t" bIns="91425" lIns="91425" spcFirstLastPara="1" rIns="91425" wrap="square" tIns="91425">
            <a:spAutoFit/>
          </a:bodyPr>
          <a:lstStyle/>
          <a:p>
            <a:pPr indent="0" lvl="0" marL="285750" rtl="0" algn="l">
              <a:spcBef>
                <a:spcPts val="0"/>
              </a:spcBef>
              <a:spcAft>
                <a:spcPts val="0"/>
              </a:spcAft>
              <a:buNone/>
            </a:pPr>
            <a:r>
              <a:t/>
            </a:r>
            <a:endParaRPr/>
          </a:p>
        </p:txBody>
      </p:sp>
      <p:sp>
        <p:nvSpPr>
          <p:cNvPr id="345" name="Google Shape;345;p39"/>
          <p:cNvSpPr txBox="1"/>
          <p:nvPr>
            <p:ph idx="12" type="sldNum"/>
          </p:nvPr>
        </p:nvSpPr>
        <p:spPr>
          <a:xfrm>
            <a:off x="8517480" y="4836757"/>
            <a:ext cx="476700" cy="273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3"/>
          <p:cNvSpPr txBox="1"/>
          <p:nvPr>
            <p:ph type="title"/>
          </p:nvPr>
        </p:nvSpPr>
        <p:spPr>
          <a:xfrm>
            <a:off x="1143000" y="1054775"/>
            <a:ext cx="6627300" cy="40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Maven Pro"/>
                <a:ea typeface="Maven Pro"/>
                <a:cs typeface="Maven Pro"/>
                <a:sym typeface="Maven Pro"/>
              </a:rPr>
              <a:t>Agenda :</a:t>
            </a:r>
            <a:endParaRPr b="1" sz="2000">
              <a:solidFill>
                <a:schemeClr val="dk1"/>
              </a:solidFill>
              <a:latin typeface="Maven Pro"/>
              <a:ea typeface="Maven Pro"/>
              <a:cs typeface="Maven Pro"/>
              <a:sym typeface="Maven Pro"/>
            </a:endParaRPr>
          </a:p>
        </p:txBody>
      </p:sp>
      <p:sp>
        <p:nvSpPr>
          <p:cNvPr id="128" name="Google Shape;128;p13"/>
          <p:cNvSpPr txBox="1"/>
          <p:nvPr>
            <p:ph idx="1" type="body"/>
          </p:nvPr>
        </p:nvSpPr>
        <p:spPr>
          <a:xfrm>
            <a:off x="1376250" y="1800900"/>
            <a:ext cx="3980400" cy="2735400"/>
          </a:xfrm>
          <a:prstGeom prst="rect">
            <a:avLst/>
          </a:prstGeom>
        </p:spPr>
        <p:txBody>
          <a:bodyPr anchorCtr="0" anchor="t" bIns="34275" lIns="68575" spcFirstLastPara="1" rIns="68575" wrap="square" tIns="3427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rPr>
              <a:t>I</a:t>
            </a:r>
            <a:r>
              <a:rPr lang="en" sz="1600"/>
              <a:t>ntroduction</a:t>
            </a:r>
            <a:endParaRPr sz="1600">
              <a:solidFill>
                <a:srgbClr val="000000"/>
              </a:solidFill>
            </a:endParaRPr>
          </a:p>
          <a:p>
            <a:pPr indent="-330200" lvl="0" marL="457200" rtl="0" algn="l">
              <a:spcBef>
                <a:spcPts val="0"/>
              </a:spcBef>
              <a:spcAft>
                <a:spcPts val="0"/>
              </a:spcAft>
              <a:buClr>
                <a:srgbClr val="000000"/>
              </a:buClr>
              <a:buSzPts val="1600"/>
              <a:buFont typeface="Arial"/>
              <a:buChar char="-"/>
            </a:pPr>
            <a:r>
              <a:rPr lang="en" sz="1600">
                <a:solidFill>
                  <a:srgbClr val="000000"/>
                </a:solidFill>
              </a:rPr>
              <a:t>Roadmap</a:t>
            </a:r>
            <a:endParaRPr sz="1600">
              <a:solidFill>
                <a:srgbClr val="000000"/>
              </a:solidFill>
            </a:endParaRPr>
          </a:p>
          <a:p>
            <a:pPr indent="-330200" lvl="0" marL="457200" rtl="0" algn="l">
              <a:spcBef>
                <a:spcPts val="0"/>
              </a:spcBef>
              <a:spcAft>
                <a:spcPts val="0"/>
              </a:spcAft>
              <a:buClr>
                <a:srgbClr val="000000"/>
              </a:buClr>
              <a:buSzPts val="1600"/>
              <a:buFont typeface="Arial"/>
              <a:buChar char="-"/>
            </a:pPr>
            <a:r>
              <a:rPr lang="en" sz="1600">
                <a:solidFill>
                  <a:srgbClr val="000000"/>
                </a:solidFill>
              </a:rPr>
              <a:t>Dataset Description</a:t>
            </a:r>
            <a:endParaRPr sz="1600">
              <a:solidFill>
                <a:srgbClr val="000000"/>
              </a:solidFill>
            </a:endParaRPr>
          </a:p>
          <a:p>
            <a:pPr indent="-330200" lvl="0" marL="457200" rtl="0" algn="l">
              <a:spcBef>
                <a:spcPts val="0"/>
              </a:spcBef>
              <a:spcAft>
                <a:spcPts val="0"/>
              </a:spcAft>
              <a:buClr>
                <a:srgbClr val="000000"/>
              </a:buClr>
              <a:buSzPts val="1600"/>
              <a:buFont typeface="Arial"/>
              <a:buChar char="-"/>
            </a:pPr>
            <a:r>
              <a:rPr lang="en" sz="1600">
                <a:solidFill>
                  <a:srgbClr val="000000"/>
                </a:solidFill>
              </a:rPr>
              <a:t>Exploratory Data Analysis</a:t>
            </a:r>
            <a:endParaRPr sz="1600">
              <a:solidFill>
                <a:srgbClr val="000000"/>
              </a:solidFill>
            </a:endParaRPr>
          </a:p>
          <a:p>
            <a:pPr indent="-330200" lvl="0" marL="457200" rtl="0" algn="l">
              <a:spcBef>
                <a:spcPts val="0"/>
              </a:spcBef>
              <a:spcAft>
                <a:spcPts val="0"/>
              </a:spcAft>
              <a:buClr>
                <a:srgbClr val="000000"/>
              </a:buClr>
              <a:buSzPts val="1600"/>
              <a:buFont typeface="Arial"/>
              <a:buChar char="-"/>
            </a:pPr>
            <a:r>
              <a:rPr lang="en" sz="1600">
                <a:solidFill>
                  <a:srgbClr val="000000"/>
                </a:solidFill>
              </a:rPr>
              <a:t>Data Preprocessing</a:t>
            </a:r>
            <a:endParaRPr sz="1600">
              <a:solidFill>
                <a:srgbClr val="000000"/>
              </a:solidFill>
            </a:endParaRPr>
          </a:p>
          <a:p>
            <a:pPr indent="-330200" lvl="0" marL="457200" rtl="0" algn="l">
              <a:spcBef>
                <a:spcPts val="0"/>
              </a:spcBef>
              <a:spcAft>
                <a:spcPts val="0"/>
              </a:spcAft>
              <a:buClr>
                <a:srgbClr val="000000"/>
              </a:buClr>
              <a:buSzPts val="1600"/>
              <a:buFont typeface="Arial"/>
              <a:buChar char="-"/>
            </a:pPr>
            <a:r>
              <a:rPr lang="en" sz="1600">
                <a:solidFill>
                  <a:srgbClr val="000000"/>
                </a:solidFill>
              </a:rPr>
              <a:t>Model</a:t>
            </a:r>
            <a:r>
              <a:rPr lang="en" sz="1600">
                <a:solidFill>
                  <a:srgbClr val="000000"/>
                </a:solidFill>
              </a:rPr>
              <a:t>s</a:t>
            </a:r>
            <a:endParaRPr sz="1600">
              <a:solidFill>
                <a:srgbClr val="000000"/>
              </a:solidFill>
            </a:endParaRPr>
          </a:p>
          <a:p>
            <a:pPr indent="-330200" lvl="0" marL="457200" rtl="0" algn="l">
              <a:spcBef>
                <a:spcPts val="0"/>
              </a:spcBef>
              <a:spcAft>
                <a:spcPts val="0"/>
              </a:spcAft>
              <a:buClr>
                <a:srgbClr val="000000"/>
              </a:buClr>
              <a:buSzPts val="1600"/>
              <a:buFont typeface="Arial"/>
              <a:buChar char="-"/>
            </a:pPr>
            <a:r>
              <a:rPr lang="en" sz="1600">
                <a:solidFill>
                  <a:srgbClr val="000000"/>
                </a:solidFill>
              </a:rPr>
              <a:t>Comparison </a:t>
            </a:r>
            <a:endParaRPr sz="1600">
              <a:solidFill>
                <a:srgbClr val="000000"/>
              </a:solidFill>
            </a:endParaRPr>
          </a:p>
          <a:p>
            <a:pPr indent="-330200" lvl="0" marL="457200" rtl="0" algn="l">
              <a:spcBef>
                <a:spcPts val="0"/>
              </a:spcBef>
              <a:spcAft>
                <a:spcPts val="0"/>
              </a:spcAft>
              <a:buClr>
                <a:srgbClr val="000000"/>
              </a:buClr>
              <a:buSzPts val="1600"/>
              <a:buFont typeface="Arial"/>
              <a:buChar char="-"/>
            </a:pPr>
            <a:r>
              <a:rPr lang="en" sz="1600">
                <a:solidFill>
                  <a:srgbClr val="000000"/>
                </a:solidFill>
              </a:rPr>
              <a:t>Conclusion</a:t>
            </a:r>
            <a:endParaRPr sz="1600">
              <a:solidFill>
                <a:srgbClr val="000000"/>
              </a:solidFill>
            </a:endParaRPr>
          </a:p>
          <a:p>
            <a:pPr indent="0" lvl="0" marL="0" rtl="0" algn="l">
              <a:lnSpc>
                <a:spcPct val="100000"/>
              </a:lnSpc>
              <a:spcBef>
                <a:spcPts val="0"/>
              </a:spcBef>
              <a:spcAft>
                <a:spcPts val="0"/>
              </a:spcAft>
              <a:buNone/>
            </a:pPr>
            <a:r>
              <a:t/>
            </a:r>
            <a:endParaRPr sz="1800">
              <a:solidFill>
                <a:srgbClr val="000000"/>
              </a:solidFill>
            </a:endParaRPr>
          </a:p>
        </p:txBody>
      </p:sp>
      <p:sp>
        <p:nvSpPr>
          <p:cNvPr id="129" name="Google Shape;129;p13"/>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1" type="body"/>
          </p:nvPr>
        </p:nvSpPr>
        <p:spPr>
          <a:xfrm>
            <a:off x="2506649" y="1824751"/>
            <a:ext cx="4130700" cy="1494000"/>
          </a:xfrm>
          <a:prstGeom prst="rect">
            <a:avLst/>
          </a:prstGeom>
        </p:spPr>
        <p:txBody>
          <a:bodyPr anchorCtr="0" anchor="ctr" bIns="34275" lIns="68575" spcFirstLastPara="1" rIns="68575" wrap="square" tIns="34275">
            <a:noAutofit/>
          </a:bodyPr>
          <a:lstStyle/>
          <a:p>
            <a:pPr indent="0" lvl="0" marL="0" rtl="0" algn="ctr">
              <a:lnSpc>
                <a:spcPct val="105000"/>
              </a:lnSpc>
              <a:spcBef>
                <a:spcPts val="0"/>
              </a:spcBef>
              <a:spcAft>
                <a:spcPts val="0"/>
              </a:spcAft>
              <a:buNone/>
            </a:pPr>
            <a:r>
              <a:rPr b="1" lang="en" sz="3500">
                <a:latin typeface="Maven Pro"/>
                <a:ea typeface="Maven Pro"/>
                <a:cs typeface="Maven Pro"/>
                <a:sym typeface="Maven Pro"/>
              </a:rPr>
              <a:t>Introduction</a:t>
            </a:r>
            <a:endParaRPr b="1" sz="3500">
              <a:latin typeface="Maven Pro"/>
              <a:ea typeface="Maven Pro"/>
              <a:cs typeface="Maven Pro"/>
              <a:sym typeface="Maven Pro"/>
            </a:endParaRPr>
          </a:p>
        </p:txBody>
      </p:sp>
      <p:sp>
        <p:nvSpPr>
          <p:cNvPr id="135" name="Google Shape;135;p14"/>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922425" y="313775"/>
            <a:ext cx="6607800" cy="402000"/>
          </a:xfrm>
          <a:prstGeom prst="rect">
            <a:avLst/>
          </a:prstGeom>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en" sz="2000">
                <a:solidFill>
                  <a:schemeClr val="dk1"/>
                </a:solidFill>
                <a:latin typeface="Maven Pro"/>
                <a:ea typeface="Maven Pro"/>
                <a:cs typeface="Maven Pro"/>
                <a:sym typeface="Maven Pro"/>
              </a:rPr>
              <a:t>Overview :</a:t>
            </a:r>
            <a:endParaRPr/>
          </a:p>
        </p:txBody>
      </p:sp>
      <p:sp>
        <p:nvSpPr>
          <p:cNvPr id="141" name="Google Shape;141;p15"/>
          <p:cNvSpPr txBox="1"/>
          <p:nvPr>
            <p:ph idx="1" type="body"/>
          </p:nvPr>
        </p:nvSpPr>
        <p:spPr>
          <a:xfrm>
            <a:off x="1067925" y="834075"/>
            <a:ext cx="7410000" cy="3736200"/>
          </a:xfrm>
          <a:prstGeom prst="rect">
            <a:avLst/>
          </a:prstGeom>
        </p:spPr>
        <p:txBody>
          <a:bodyPr anchorCtr="0" anchor="t" bIns="34275" lIns="68575" spcFirstLastPara="1" rIns="68575" wrap="square" tIns="34275">
            <a:noAutofit/>
          </a:bodyPr>
          <a:lstStyle/>
          <a:p>
            <a:pPr indent="-254000" lvl="0" marL="342900" rtl="0" algn="l">
              <a:lnSpc>
                <a:spcPct val="115000"/>
              </a:lnSpc>
              <a:spcBef>
                <a:spcPts val="0"/>
              </a:spcBef>
              <a:spcAft>
                <a:spcPts val="0"/>
              </a:spcAft>
              <a:buSzPts val="1400"/>
              <a:buChar char="●"/>
            </a:pPr>
            <a:r>
              <a:rPr lang="en" sz="1400"/>
              <a:t>Every year, many employees terminate a organization based on numerous factors. We strongly believe that what we have learn in KDD can be used to analyse  the data and predict</a:t>
            </a:r>
            <a:endParaRPr sz="1400"/>
          </a:p>
          <a:p>
            <a:pPr indent="0" lvl="0" marL="0" rtl="0" algn="l">
              <a:lnSpc>
                <a:spcPct val="115000"/>
              </a:lnSpc>
              <a:spcBef>
                <a:spcPts val="0"/>
              </a:spcBef>
              <a:spcAft>
                <a:spcPts val="0"/>
              </a:spcAft>
              <a:buNone/>
            </a:pPr>
            <a:r>
              <a:t/>
            </a:r>
            <a:endParaRPr sz="1400"/>
          </a:p>
          <a:p>
            <a:pPr indent="-254000" lvl="0" marL="342900" rtl="0" algn="l">
              <a:lnSpc>
                <a:spcPct val="115000"/>
              </a:lnSpc>
              <a:spcBef>
                <a:spcPts val="0"/>
              </a:spcBef>
              <a:spcAft>
                <a:spcPts val="0"/>
              </a:spcAft>
              <a:buSzPts val="1400"/>
              <a:buChar char="●"/>
            </a:pPr>
            <a:r>
              <a:rPr lang="en" sz="1400"/>
              <a:t>Employee termination varies widely from employee to employee, and a deep understanding  of various factors helps to predict the number of employees terminating</a:t>
            </a:r>
            <a:endParaRPr sz="1400"/>
          </a:p>
          <a:p>
            <a:pPr indent="0" lvl="0" marL="342900" rtl="0" algn="l">
              <a:lnSpc>
                <a:spcPct val="115000"/>
              </a:lnSpc>
              <a:spcBef>
                <a:spcPts val="0"/>
              </a:spcBef>
              <a:spcAft>
                <a:spcPts val="0"/>
              </a:spcAft>
              <a:buNone/>
            </a:pPr>
            <a:r>
              <a:t/>
            </a:r>
            <a:endParaRPr sz="1400"/>
          </a:p>
          <a:p>
            <a:pPr indent="-254000" lvl="0" marL="342900" rtl="0" algn="l">
              <a:lnSpc>
                <a:spcPct val="115000"/>
              </a:lnSpc>
              <a:spcBef>
                <a:spcPts val="0"/>
              </a:spcBef>
              <a:spcAft>
                <a:spcPts val="0"/>
              </a:spcAft>
              <a:buSzPts val="1400"/>
              <a:buChar char="●"/>
            </a:pPr>
            <a:r>
              <a:rPr lang="en" sz="1400"/>
              <a:t>Many factors contribute when employee wanted to terminate a company like including age, job satisfaction, hourly rate as well as performance rating</a:t>
            </a:r>
            <a:endParaRPr sz="1400"/>
          </a:p>
          <a:p>
            <a:pPr indent="0" lvl="0" marL="342900" rtl="0" algn="l">
              <a:lnSpc>
                <a:spcPct val="115000"/>
              </a:lnSpc>
              <a:spcBef>
                <a:spcPts val="0"/>
              </a:spcBef>
              <a:spcAft>
                <a:spcPts val="0"/>
              </a:spcAft>
              <a:buNone/>
            </a:pPr>
            <a:r>
              <a:t/>
            </a:r>
            <a:endParaRPr sz="1400"/>
          </a:p>
          <a:p>
            <a:pPr indent="-254000" lvl="0" marL="342900" rtl="0" algn="l">
              <a:lnSpc>
                <a:spcPct val="115000"/>
              </a:lnSpc>
              <a:spcBef>
                <a:spcPts val="0"/>
              </a:spcBef>
              <a:spcAft>
                <a:spcPts val="0"/>
              </a:spcAft>
              <a:buSzPts val="1400"/>
              <a:buChar char="●"/>
            </a:pPr>
            <a:r>
              <a:rPr lang="en" sz="1400"/>
              <a:t>The previous five years rating is an important factor in deciding the number of employees being terminated as rating is directly proportional to annual rate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Goal:  This project predicts the number of an employee terminating a organization in a year based on various characteristics such as age, job satisfaction </a:t>
            </a:r>
            <a:endParaRPr sz="1400"/>
          </a:p>
          <a:p>
            <a:pPr indent="0" lvl="0" marL="457200" rtl="0" algn="l">
              <a:spcBef>
                <a:spcPts val="0"/>
              </a:spcBef>
              <a:spcAft>
                <a:spcPts val="0"/>
              </a:spcAft>
              <a:buSzPts val="275"/>
              <a:buNone/>
            </a:pPr>
            <a:r>
              <a:t/>
            </a:r>
            <a:endParaRPr sz="1400"/>
          </a:p>
        </p:txBody>
      </p:sp>
      <p:sp>
        <p:nvSpPr>
          <p:cNvPr id="142" name="Google Shape;142;p15"/>
          <p:cNvSpPr txBox="1"/>
          <p:nvPr>
            <p:ph idx="12" type="sldNum"/>
          </p:nvPr>
        </p:nvSpPr>
        <p:spPr>
          <a:xfrm>
            <a:off x="8517480" y="4836757"/>
            <a:ext cx="476700" cy="273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904475" y="313775"/>
            <a:ext cx="6625800" cy="402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sz="2000">
                <a:solidFill>
                  <a:schemeClr val="dk1"/>
                </a:solidFill>
                <a:latin typeface="Maven Pro"/>
                <a:ea typeface="Maven Pro"/>
                <a:cs typeface="Maven Pro"/>
                <a:sym typeface="Maven Pro"/>
              </a:rPr>
              <a:t>Road Map :</a:t>
            </a:r>
            <a:endParaRPr/>
          </a:p>
        </p:txBody>
      </p:sp>
      <p:sp>
        <p:nvSpPr>
          <p:cNvPr id="148" name="Google Shape;148;p16"/>
          <p:cNvSpPr/>
          <p:nvPr/>
        </p:nvSpPr>
        <p:spPr>
          <a:xfrm>
            <a:off x="1370075" y="969575"/>
            <a:ext cx="1706100" cy="642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Understanding of Problem</a:t>
            </a:r>
            <a:endParaRPr/>
          </a:p>
        </p:txBody>
      </p:sp>
      <p:sp>
        <p:nvSpPr>
          <p:cNvPr id="149" name="Google Shape;149;p16"/>
          <p:cNvSpPr/>
          <p:nvPr/>
        </p:nvSpPr>
        <p:spPr>
          <a:xfrm>
            <a:off x="3951775" y="969575"/>
            <a:ext cx="1706100" cy="642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Mining</a:t>
            </a:r>
            <a:endParaRPr/>
          </a:p>
        </p:txBody>
      </p:sp>
      <p:sp>
        <p:nvSpPr>
          <p:cNvPr id="150" name="Google Shape;150;p16"/>
          <p:cNvSpPr/>
          <p:nvPr/>
        </p:nvSpPr>
        <p:spPr>
          <a:xfrm>
            <a:off x="3951775" y="3866900"/>
            <a:ext cx="1706100" cy="642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Best Model selection</a:t>
            </a:r>
            <a:endParaRPr/>
          </a:p>
        </p:txBody>
      </p:sp>
      <p:sp>
        <p:nvSpPr>
          <p:cNvPr id="151" name="Google Shape;151;p16"/>
          <p:cNvSpPr/>
          <p:nvPr/>
        </p:nvSpPr>
        <p:spPr>
          <a:xfrm>
            <a:off x="1370075" y="2371475"/>
            <a:ext cx="1706100" cy="642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Compare model Accuracy</a:t>
            </a:r>
            <a:endParaRPr/>
          </a:p>
        </p:txBody>
      </p:sp>
      <p:sp>
        <p:nvSpPr>
          <p:cNvPr id="152" name="Google Shape;152;p16"/>
          <p:cNvSpPr/>
          <p:nvPr/>
        </p:nvSpPr>
        <p:spPr>
          <a:xfrm>
            <a:off x="3951775" y="2371475"/>
            <a:ext cx="1706100" cy="642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 different classifications</a:t>
            </a:r>
            <a:endParaRPr/>
          </a:p>
        </p:txBody>
      </p:sp>
      <p:sp>
        <p:nvSpPr>
          <p:cNvPr id="153" name="Google Shape;153;p16"/>
          <p:cNvSpPr/>
          <p:nvPr/>
        </p:nvSpPr>
        <p:spPr>
          <a:xfrm>
            <a:off x="6304875" y="969575"/>
            <a:ext cx="1706100" cy="642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Cleaning</a:t>
            </a:r>
            <a:endParaRPr/>
          </a:p>
        </p:txBody>
      </p:sp>
      <p:sp>
        <p:nvSpPr>
          <p:cNvPr id="154" name="Google Shape;154;p16"/>
          <p:cNvSpPr/>
          <p:nvPr/>
        </p:nvSpPr>
        <p:spPr>
          <a:xfrm>
            <a:off x="6304875" y="2371475"/>
            <a:ext cx="1706100" cy="642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Algorithm Selection</a:t>
            </a:r>
            <a:endParaRPr/>
          </a:p>
        </p:txBody>
      </p:sp>
      <p:cxnSp>
        <p:nvCxnSpPr>
          <p:cNvPr id="155" name="Google Shape;155;p16"/>
          <p:cNvCxnSpPr>
            <a:stCxn id="148" idx="3"/>
            <a:endCxn id="149" idx="1"/>
          </p:cNvCxnSpPr>
          <p:nvPr/>
        </p:nvCxnSpPr>
        <p:spPr>
          <a:xfrm>
            <a:off x="3076175" y="1290875"/>
            <a:ext cx="875700" cy="0"/>
          </a:xfrm>
          <a:prstGeom prst="straightConnector1">
            <a:avLst/>
          </a:prstGeom>
          <a:noFill/>
          <a:ln cap="flat" cmpd="sng" w="9525">
            <a:solidFill>
              <a:srgbClr val="000000"/>
            </a:solidFill>
            <a:prstDash val="solid"/>
            <a:round/>
            <a:headEnd len="med" w="med" type="none"/>
            <a:tailEnd len="med" w="med" type="triangle"/>
          </a:ln>
        </p:spPr>
      </p:cxnSp>
      <p:cxnSp>
        <p:nvCxnSpPr>
          <p:cNvPr id="156" name="Google Shape;156;p16"/>
          <p:cNvCxnSpPr>
            <a:stCxn id="149" idx="3"/>
            <a:endCxn id="153" idx="1"/>
          </p:cNvCxnSpPr>
          <p:nvPr/>
        </p:nvCxnSpPr>
        <p:spPr>
          <a:xfrm>
            <a:off x="5657875" y="1290875"/>
            <a:ext cx="647100" cy="0"/>
          </a:xfrm>
          <a:prstGeom prst="straightConnector1">
            <a:avLst/>
          </a:prstGeom>
          <a:noFill/>
          <a:ln cap="flat" cmpd="sng" w="9525">
            <a:solidFill>
              <a:srgbClr val="000000"/>
            </a:solidFill>
            <a:prstDash val="solid"/>
            <a:round/>
            <a:headEnd len="med" w="med" type="none"/>
            <a:tailEnd len="med" w="med" type="triangle"/>
          </a:ln>
        </p:spPr>
      </p:cxnSp>
      <p:cxnSp>
        <p:nvCxnSpPr>
          <p:cNvPr id="157" name="Google Shape;157;p16"/>
          <p:cNvCxnSpPr>
            <a:stCxn id="153" idx="2"/>
            <a:endCxn id="154" idx="0"/>
          </p:cNvCxnSpPr>
          <p:nvPr/>
        </p:nvCxnSpPr>
        <p:spPr>
          <a:xfrm>
            <a:off x="7157925" y="1612175"/>
            <a:ext cx="0" cy="759300"/>
          </a:xfrm>
          <a:prstGeom prst="straightConnector1">
            <a:avLst/>
          </a:prstGeom>
          <a:noFill/>
          <a:ln cap="flat" cmpd="sng" w="9525">
            <a:solidFill>
              <a:srgbClr val="000000"/>
            </a:solidFill>
            <a:prstDash val="solid"/>
            <a:round/>
            <a:headEnd len="med" w="med" type="none"/>
            <a:tailEnd len="med" w="med" type="triangle"/>
          </a:ln>
        </p:spPr>
      </p:cxnSp>
      <p:cxnSp>
        <p:nvCxnSpPr>
          <p:cNvPr id="158" name="Google Shape;158;p16"/>
          <p:cNvCxnSpPr>
            <a:stCxn id="154" idx="1"/>
            <a:endCxn id="152" idx="3"/>
          </p:cNvCxnSpPr>
          <p:nvPr/>
        </p:nvCxnSpPr>
        <p:spPr>
          <a:xfrm rot="10800000">
            <a:off x="5657775" y="2692775"/>
            <a:ext cx="647100" cy="0"/>
          </a:xfrm>
          <a:prstGeom prst="straightConnector1">
            <a:avLst/>
          </a:prstGeom>
          <a:noFill/>
          <a:ln cap="flat" cmpd="sng" w="9525">
            <a:solidFill>
              <a:srgbClr val="000000"/>
            </a:solidFill>
            <a:prstDash val="solid"/>
            <a:round/>
            <a:headEnd len="med" w="med" type="none"/>
            <a:tailEnd len="med" w="med" type="triangle"/>
          </a:ln>
        </p:spPr>
      </p:cxnSp>
      <p:cxnSp>
        <p:nvCxnSpPr>
          <p:cNvPr id="159" name="Google Shape;159;p16"/>
          <p:cNvCxnSpPr>
            <a:stCxn id="152" idx="1"/>
            <a:endCxn id="151" idx="3"/>
          </p:cNvCxnSpPr>
          <p:nvPr/>
        </p:nvCxnSpPr>
        <p:spPr>
          <a:xfrm rot="10800000">
            <a:off x="3076075" y="2692775"/>
            <a:ext cx="875700" cy="0"/>
          </a:xfrm>
          <a:prstGeom prst="straightConnector1">
            <a:avLst/>
          </a:prstGeom>
          <a:noFill/>
          <a:ln cap="flat" cmpd="sng" w="9525">
            <a:solidFill>
              <a:srgbClr val="000000"/>
            </a:solidFill>
            <a:prstDash val="solid"/>
            <a:round/>
            <a:headEnd len="med" w="med" type="none"/>
            <a:tailEnd len="med" w="med" type="triangle"/>
          </a:ln>
        </p:spPr>
      </p:cxnSp>
      <p:cxnSp>
        <p:nvCxnSpPr>
          <p:cNvPr id="160" name="Google Shape;160;p16"/>
          <p:cNvCxnSpPr>
            <a:stCxn id="151" idx="2"/>
            <a:endCxn id="150" idx="0"/>
          </p:cNvCxnSpPr>
          <p:nvPr/>
        </p:nvCxnSpPr>
        <p:spPr>
          <a:xfrm flipH="1" rot="-5400000">
            <a:off x="3087575" y="2149625"/>
            <a:ext cx="852900" cy="2581800"/>
          </a:xfrm>
          <a:prstGeom prst="bentConnector3">
            <a:avLst>
              <a:gd fmla="val 49996" name="adj1"/>
            </a:avLst>
          </a:prstGeom>
          <a:noFill/>
          <a:ln cap="flat" cmpd="sng" w="9525">
            <a:solidFill>
              <a:srgbClr val="000000"/>
            </a:solidFill>
            <a:prstDash val="solid"/>
            <a:round/>
            <a:headEnd len="med" w="med" type="none"/>
            <a:tailEnd len="med" w="med" type="triangle"/>
          </a:ln>
        </p:spPr>
      </p:cxnSp>
      <p:sp>
        <p:nvSpPr>
          <p:cNvPr id="161" name="Google Shape;161;p16"/>
          <p:cNvSpPr txBox="1"/>
          <p:nvPr>
            <p:ph idx="12" type="sldNum"/>
          </p:nvPr>
        </p:nvSpPr>
        <p:spPr>
          <a:xfrm>
            <a:off x="8517480" y="4836757"/>
            <a:ext cx="476700" cy="273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922425" y="313775"/>
            <a:ext cx="6607800" cy="402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sz="2000">
                <a:solidFill>
                  <a:schemeClr val="dk1"/>
                </a:solidFill>
                <a:latin typeface="Maven Pro"/>
                <a:ea typeface="Maven Pro"/>
                <a:cs typeface="Maven Pro"/>
                <a:sym typeface="Maven Pro"/>
              </a:rPr>
              <a:t>Dataset</a:t>
            </a:r>
            <a:r>
              <a:rPr lang="en" sz="2000"/>
              <a:t> </a:t>
            </a:r>
            <a:r>
              <a:rPr b="1" lang="en" sz="2000">
                <a:solidFill>
                  <a:schemeClr val="dk1"/>
                </a:solidFill>
                <a:latin typeface="Maven Pro"/>
                <a:ea typeface="Maven Pro"/>
                <a:cs typeface="Maven Pro"/>
                <a:sym typeface="Maven Pro"/>
              </a:rPr>
              <a:t>Description :</a:t>
            </a:r>
            <a:endParaRPr sz="2000"/>
          </a:p>
        </p:txBody>
      </p:sp>
      <p:sp>
        <p:nvSpPr>
          <p:cNvPr id="167" name="Google Shape;167;p17"/>
          <p:cNvSpPr txBox="1"/>
          <p:nvPr>
            <p:ph idx="1" type="body"/>
          </p:nvPr>
        </p:nvSpPr>
        <p:spPr>
          <a:xfrm>
            <a:off x="922425" y="986475"/>
            <a:ext cx="7826700" cy="1652400"/>
          </a:xfrm>
          <a:prstGeom prst="rect">
            <a:avLst/>
          </a:prstGeom>
        </p:spPr>
        <p:txBody>
          <a:bodyPr anchorCtr="0" anchor="t" bIns="34275" lIns="68575" spcFirstLastPara="1" rIns="68575" wrap="square" tIns="34275">
            <a:noAutofit/>
          </a:bodyPr>
          <a:lstStyle/>
          <a:p>
            <a:pPr indent="0" lvl="0" marL="0" rtl="0" algn="l">
              <a:lnSpc>
                <a:spcPct val="80000"/>
              </a:lnSpc>
              <a:spcBef>
                <a:spcPts val="0"/>
              </a:spcBef>
              <a:spcAft>
                <a:spcPts val="0"/>
              </a:spcAft>
              <a:buNone/>
            </a:pPr>
            <a:r>
              <a:rPr lang="en" sz="1600">
                <a:solidFill>
                  <a:srgbClr val="000000"/>
                </a:solidFill>
              </a:rPr>
              <a:t>The dataset contains  almost 10,000 data entries of the employee till the year of 2017 and prior.</a:t>
            </a:r>
            <a:endParaRPr sz="1600">
              <a:solidFill>
                <a:srgbClr val="000000"/>
              </a:solidFill>
            </a:endParaRPr>
          </a:p>
          <a:p>
            <a:pPr indent="0" lvl="0" marL="0" rtl="0" algn="l">
              <a:lnSpc>
                <a:spcPct val="80000"/>
              </a:lnSpc>
              <a:spcBef>
                <a:spcPts val="0"/>
              </a:spcBef>
              <a:spcAft>
                <a:spcPts val="0"/>
              </a:spcAft>
              <a:buNone/>
            </a:pPr>
            <a:r>
              <a:t/>
            </a:r>
            <a:endParaRPr sz="1600">
              <a:solidFill>
                <a:srgbClr val="000000"/>
              </a:solidFill>
            </a:endParaRPr>
          </a:p>
          <a:p>
            <a:pPr indent="0" lvl="0" marL="0" rtl="0" algn="l">
              <a:lnSpc>
                <a:spcPct val="80000"/>
              </a:lnSpc>
              <a:spcBef>
                <a:spcPts val="0"/>
              </a:spcBef>
              <a:spcAft>
                <a:spcPts val="0"/>
              </a:spcAft>
              <a:buNone/>
            </a:pPr>
            <a:r>
              <a:rPr lang="en" sz="1600">
                <a:solidFill>
                  <a:srgbClr val="000000"/>
                </a:solidFill>
              </a:rPr>
              <a:t>The dataset consists of 1 file as mentioned below which contain 27 column:</a:t>
            </a:r>
            <a:endParaRPr sz="1600">
              <a:solidFill>
                <a:srgbClr val="000000"/>
              </a:solidFill>
            </a:endParaRPr>
          </a:p>
          <a:p>
            <a:pPr indent="0" lvl="0" marL="0" rtl="0" algn="l">
              <a:lnSpc>
                <a:spcPct val="80000"/>
              </a:lnSpc>
              <a:spcBef>
                <a:spcPts val="0"/>
              </a:spcBef>
              <a:spcAft>
                <a:spcPts val="0"/>
              </a:spcAft>
              <a:buNone/>
            </a:pPr>
            <a:r>
              <a:t/>
            </a:r>
            <a:endParaRPr sz="1600">
              <a:solidFill>
                <a:srgbClr val="000000"/>
              </a:solidFill>
            </a:endParaRPr>
          </a:p>
          <a:p>
            <a:pPr indent="-330200" lvl="0" marL="457200" rtl="0" algn="l">
              <a:lnSpc>
                <a:spcPct val="80000"/>
              </a:lnSpc>
              <a:spcBef>
                <a:spcPts val="0"/>
              </a:spcBef>
              <a:spcAft>
                <a:spcPts val="0"/>
              </a:spcAft>
              <a:buClr>
                <a:srgbClr val="000000"/>
              </a:buClr>
              <a:buSzPts val="1600"/>
              <a:buFont typeface="Arial"/>
              <a:buChar char="•"/>
            </a:pPr>
            <a:r>
              <a:rPr lang="en" sz="1600">
                <a:solidFill>
                  <a:srgbClr val="000000"/>
                </a:solidFill>
              </a:rPr>
              <a:t>attrition_data.csv</a:t>
            </a:r>
            <a:endParaRPr sz="1600"/>
          </a:p>
        </p:txBody>
      </p:sp>
      <p:pic>
        <p:nvPicPr>
          <p:cNvPr id="168" name="Google Shape;168;p17"/>
          <p:cNvPicPr preferRelativeResize="0"/>
          <p:nvPr/>
        </p:nvPicPr>
        <p:blipFill>
          <a:blip r:embed="rId3">
            <a:alphaModFix/>
          </a:blip>
          <a:stretch>
            <a:fillRect/>
          </a:stretch>
        </p:blipFill>
        <p:spPr>
          <a:xfrm>
            <a:off x="1176338" y="2780650"/>
            <a:ext cx="6791325" cy="1333500"/>
          </a:xfrm>
          <a:prstGeom prst="rect">
            <a:avLst/>
          </a:prstGeom>
          <a:noFill/>
          <a:ln>
            <a:noFill/>
          </a:ln>
        </p:spPr>
      </p:pic>
      <p:sp>
        <p:nvSpPr>
          <p:cNvPr id="169" name="Google Shape;169;p17"/>
          <p:cNvSpPr txBox="1"/>
          <p:nvPr>
            <p:ph idx="12" type="sldNum"/>
          </p:nvPr>
        </p:nvSpPr>
        <p:spPr>
          <a:xfrm>
            <a:off x="8517480" y="4836757"/>
            <a:ext cx="476700" cy="273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361850" y="2021850"/>
            <a:ext cx="6420300" cy="10998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SzPts val="3000"/>
              <a:buFont typeface="Arial"/>
              <a:buNone/>
            </a:pPr>
            <a:r>
              <a:rPr lang="en" sz="3500">
                <a:solidFill>
                  <a:srgbClr val="000000"/>
                </a:solidFill>
                <a:latin typeface="Maven Pro"/>
                <a:ea typeface="Maven Pro"/>
                <a:cs typeface="Maven Pro"/>
                <a:sym typeface="Maven Pro"/>
              </a:rPr>
              <a:t>Exploratory Data Analysis</a:t>
            </a:r>
            <a:endParaRPr sz="3500">
              <a:latin typeface="Maven Pro"/>
              <a:ea typeface="Maven Pro"/>
              <a:cs typeface="Maven Pro"/>
              <a:sym typeface="Maven Pro"/>
            </a:endParaRPr>
          </a:p>
        </p:txBody>
      </p:sp>
      <p:sp>
        <p:nvSpPr>
          <p:cNvPr id="175" name="Google Shape;175;p18"/>
          <p:cNvSpPr txBox="1"/>
          <p:nvPr>
            <p:ph idx="12" type="sldNum"/>
          </p:nvPr>
        </p:nvSpPr>
        <p:spPr>
          <a:xfrm>
            <a:off x="8517480" y="4836757"/>
            <a:ext cx="476700" cy="273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922425" y="313775"/>
            <a:ext cx="5655000" cy="4482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SzPts val="3000"/>
              <a:buFont typeface="Arial"/>
              <a:buNone/>
            </a:pPr>
            <a:r>
              <a:rPr b="0" lang="en" sz="2000">
                <a:solidFill>
                  <a:srgbClr val="000000"/>
                </a:solidFill>
                <a:latin typeface="Maven Pro SemiBold"/>
                <a:ea typeface="Maven Pro SemiBold"/>
                <a:cs typeface="Maven Pro SemiBold"/>
                <a:sym typeface="Maven Pro SemiBold"/>
              </a:rPr>
              <a:t>Exploratory Data Analysis :</a:t>
            </a:r>
            <a:endParaRPr b="0" sz="2000">
              <a:solidFill>
                <a:srgbClr val="000000"/>
              </a:solidFill>
              <a:latin typeface="Maven Pro SemiBold"/>
              <a:ea typeface="Maven Pro SemiBold"/>
              <a:cs typeface="Maven Pro SemiBold"/>
              <a:sym typeface="Maven Pro SemiBold"/>
            </a:endParaRPr>
          </a:p>
          <a:p>
            <a:pPr indent="0" lvl="0" marL="0" rtl="0" algn="ctr">
              <a:spcBef>
                <a:spcPts val="0"/>
              </a:spcBef>
              <a:spcAft>
                <a:spcPts val="0"/>
              </a:spcAft>
              <a:buClr>
                <a:srgbClr val="000000"/>
              </a:buClr>
              <a:buSzPts val="3000"/>
              <a:buFont typeface="Arial"/>
              <a:buNone/>
            </a:pPr>
            <a:r>
              <a:t/>
            </a:r>
            <a:endParaRPr/>
          </a:p>
        </p:txBody>
      </p:sp>
      <p:pic>
        <p:nvPicPr>
          <p:cNvPr id="181" name="Google Shape;181;p19"/>
          <p:cNvPicPr preferRelativeResize="0"/>
          <p:nvPr/>
        </p:nvPicPr>
        <p:blipFill>
          <a:blip r:embed="rId3">
            <a:alphaModFix/>
          </a:blip>
          <a:stretch>
            <a:fillRect/>
          </a:stretch>
        </p:blipFill>
        <p:spPr>
          <a:xfrm>
            <a:off x="2107725" y="1514475"/>
            <a:ext cx="5526375" cy="2750775"/>
          </a:xfrm>
          <a:prstGeom prst="rect">
            <a:avLst/>
          </a:prstGeom>
          <a:noFill/>
          <a:ln>
            <a:noFill/>
          </a:ln>
        </p:spPr>
      </p:pic>
      <p:sp>
        <p:nvSpPr>
          <p:cNvPr id="182" name="Google Shape;182;p19"/>
          <p:cNvSpPr txBox="1"/>
          <p:nvPr/>
        </p:nvSpPr>
        <p:spPr>
          <a:xfrm>
            <a:off x="2712150" y="761975"/>
            <a:ext cx="3719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3000"/>
              <a:buFont typeface="Arial"/>
              <a:buNone/>
            </a:pPr>
            <a:r>
              <a:rPr lang="en" sz="1800">
                <a:solidFill>
                  <a:schemeClr val="dk1"/>
                </a:solidFill>
                <a:latin typeface="Maven Pro SemiBold"/>
                <a:ea typeface="Maven Pro SemiBold"/>
                <a:cs typeface="Maven Pro SemiBold"/>
                <a:sym typeface="Maven Pro SemiBold"/>
              </a:rPr>
              <a:t>Data Cleaning</a:t>
            </a:r>
            <a:endParaRPr sz="1800">
              <a:latin typeface="Maven Pro SemiBold"/>
              <a:ea typeface="Maven Pro SemiBold"/>
              <a:cs typeface="Maven Pro SemiBold"/>
              <a:sym typeface="Maven Pro SemiBold"/>
            </a:endParaRPr>
          </a:p>
        </p:txBody>
      </p:sp>
      <p:sp>
        <p:nvSpPr>
          <p:cNvPr id="183" name="Google Shape;183;p19"/>
          <p:cNvSpPr txBox="1"/>
          <p:nvPr>
            <p:ph idx="12" type="sldNum"/>
          </p:nvPr>
        </p:nvSpPr>
        <p:spPr>
          <a:xfrm>
            <a:off x="8517480" y="4836757"/>
            <a:ext cx="476700" cy="273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