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937BC-4E01-46A5-8FD7-E62DF2F9AD23}" type="datetimeFigureOut">
              <a:rPr lang="uk-UA" smtClean="0"/>
              <a:t>14.05.2020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ACE57-7F34-417E-B7BC-A6D5EA5CF2F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24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ACE57-7F34-417E-B7BC-A6D5EA5CF2F9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555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0DD513E-8100-4467-9A97-72F3B6831673}" type="datetimeFigureOut">
              <a:rPr lang="uk-UA" smtClean="0"/>
              <a:t>14.05.2020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C654EEA-3C3C-44E9-A99B-DCA49C4D43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114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513E-8100-4467-9A97-72F3B6831673}" type="datetimeFigureOut">
              <a:rPr lang="uk-UA" smtClean="0"/>
              <a:t>14.05.2020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4EEA-3C3C-44E9-A99B-DCA49C4D43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13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513E-8100-4467-9A97-72F3B6831673}" type="datetimeFigureOut">
              <a:rPr lang="uk-UA" smtClean="0"/>
              <a:t>14.05.2020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4EEA-3C3C-44E9-A99B-DCA49C4D43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1045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513E-8100-4467-9A97-72F3B6831673}" type="datetimeFigureOut">
              <a:rPr lang="uk-UA" smtClean="0"/>
              <a:t>14.05.2020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4EEA-3C3C-44E9-A99B-DCA49C4D43BB}" type="slidenum">
              <a:rPr lang="uk-UA" smtClean="0"/>
              <a:t>‹№›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176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513E-8100-4467-9A97-72F3B6831673}" type="datetimeFigureOut">
              <a:rPr lang="uk-UA" smtClean="0"/>
              <a:t>14.05.2020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4EEA-3C3C-44E9-A99B-DCA49C4D43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4474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513E-8100-4467-9A97-72F3B6831673}" type="datetimeFigureOut">
              <a:rPr lang="uk-UA" smtClean="0"/>
              <a:t>14.05.2020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4EEA-3C3C-44E9-A99B-DCA49C4D43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0184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513E-8100-4467-9A97-72F3B6831673}" type="datetimeFigureOut">
              <a:rPr lang="uk-UA" smtClean="0"/>
              <a:t>14.05.2020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4EEA-3C3C-44E9-A99B-DCA49C4D43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1788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513E-8100-4467-9A97-72F3B6831673}" type="datetimeFigureOut">
              <a:rPr lang="uk-UA" smtClean="0"/>
              <a:t>14.05.2020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4EEA-3C3C-44E9-A99B-DCA49C4D43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9039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513E-8100-4467-9A97-72F3B6831673}" type="datetimeFigureOut">
              <a:rPr lang="uk-UA" smtClean="0"/>
              <a:t>14.05.2020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4EEA-3C3C-44E9-A99B-DCA49C4D43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726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513E-8100-4467-9A97-72F3B6831673}" type="datetimeFigureOut">
              <a:rPr lang="uk-UA" smtClean="0"/>
              <a:t>14.05.2020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4EEA-3C3C-44E9-A99B-DCA49C4D43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41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513E-8100-4467-9A97-72F3B6831673}" type="datetimeFigureOut">
              <a:rPr lang="uk-UA" smtClean="0"/>
              <a:t>14.05.2020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4EEA-3C3C-44E9-A99B-DCA49C4D43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103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513E-8100-4467-9A97-72F3B6831673}" type="datetimeFigureOut">
              <a:rPr lang="uk-UA" smtClean="0"/>
              <a:t>14.05.2020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4EEA-3C3C-44E9-A99B-DCA49C4D43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780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513E-8100-4467-9A97-72F3B6831673}" type="datetimeFigureOut">
              <a:rPr lang="uk-UA" smtClean="0"/>
              <a:t>14.05.2020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4EEA-3C3C-44E9-A99B-DCA49C4D43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299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513E-8100-4467-9A97-72F3B6831673}" type="datetimeFigureOut">
              <a:rPr lang="uk-UA" smtClean="0"/>
              <a:t>14.05.2020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4EEA-3C3C-44E9-A99B-DCA49C4D43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623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513E-8100-4467-9A97-72F3B6831673}" type="datetimeFigureOut">
              <a:rPr lang="uk-UA" smtClean="0"/>
              <a:t>14.05.2020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4EEA-3C3C-44E9-A99B-DCA49C4D43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675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513E-8100-4467-9A97-72F3B6831673}" type="datetimeFigureOut">
              <a:rPr lang="uk-UA" smtClean="0"/>
              <a:t>14.05.2020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4EEA-3C3C-44E9-A99B-DCA49C4D43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220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513E-8100-4467-9A97-72F3B6831673}" type="datetimeFigureOut">
              <a:rPr lang="uk-UA" smtClean="0"/>
              <a:t>14.05.2020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4EEA-3C3C-44E9-A99B-DCA49C4D43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20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D513E-8100-4467-9A97-72F3B6831673}" type="datetimeFigureOut">
              <a:rPr lang="uk-UA" smtClean="0"/>
              <a:t>14.05.2020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4EEA-3C3C-44E9-A99B-DCA49C4D43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7636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1B4D8-0324-4A4E-929D-A5C523DD6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4744" y="1214438"/>
            <a:ext cx="8791575" cy="2387600"/>
          </a:xfrm>
        </p:spPr>
        <p:txBody>
          <a:bodyPr>
            <a:normAutofit/>
          </a:bodyPr>
          <a:lstStyle/>
          <a:p>
            <a:r>
              <a:rPr lang="en-US" sz="9600" dirty="0"/>
              <a:t>TOP SECRETS</a:t>
            </a:r>
            <a:r>
              <a:rPr lang="uk-UA" sz="9600" dirty="0"/>
              <a:t>_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5DC38540-6ABB-4C75-B424-A7918F131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2400" dirty="0"/>
              <a:t>Безпечне зберігання даних входу в одному місці</a:t>
            </a:r>
          </a:p>
        </p:txBody>
      </p:sp>
    </p:spTree>
    <p:extLst>
      <p:ext uri="{BB962C8B-B14F-4D97-AF65-F5344CB8AC3E}">
        <p14:creationId xmlns:p14="http://schemas.microsoft.com/office/powerpoint/2010/main" val="165990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B24B6-778D-4A2D-8879-5A4E7EA7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uk-UA" dirty="0"/>
              <a:t>Чому це надійно?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DACAB0C-86DF-4353-AB3C-2D166007B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56081"/>
            <a:ext cx="9905999" cy="4874406"/>
          </a:xfrm>
        </p:spPr>
        <p:txBody>
          <a:bodyPr/>
          <a:lstStyle/>
          <a:p>
            <a:pPr>
              <a:buFontTx/>
              <a:buChar char="-"/>
            </a:pPr>
            <a:r>
              <a:rPr lang="uk-UA" dirty="0"/>
              <a:t>Користувач авторизується на сервісі завдяки згенерованому токену при успішному вході.</a:t>
            </a:r>
          </a:p>
          <a:p>
            <a:pPr>
              <a:buFontTx/>
              <a:buChar char="-"/>
            </a:pPr>
            <a:r>
              <a:rPr lang="uk-UA" dirty="0"/>
              <a:t>Всі поля </a:t>
            </a:r>
            <a:r>
              <a:rPr lang="uk-UA" dirty="0" err="1"/>
              <a:t>валідуються</a:t>
            </a:r>
            <a:r>
              <a:rPr lang="uk-UA" dirty="0"/>
              <a:t>.</a:t>
            </a:r>
          </a:p>
          <a:p>
            <a:pPr>
              <a:buFontTx/>
              <a:buChar char="-"/>
            </a:pPr>
            <a:r>
              <a:rPr lang="uk-UA" dirty="0"/>
              <a:t>При реєстрації користувач встановлює власний ключ шифрування своїх даних.</a:t>
            </a:r>
          </a:p>
          <a:p>
            <a:pPr>
              <a:buFontTx/>
              <a:buChar char="-"/>
            </a:pPr>
            <a:r>
              <a:rPr lang="uk-UA" dirty="0"/>
              <a:t>Всі паролі і ключі </a:t>
            </a:r>
            <a:r>
              <a:rPr lang="uk-UA" dirty="0" err="1"/>
              <a:t>хешуються</a:t>
            </a:r>
            <a:r>
              <a:rPr lang="uk-UA" dirty="0"/>
              <a:t>.</a:t>
            </a:r>
          </a:p>
          <a:p>
            <a:pPr>
              <a:buFontTx/>
              <a:buChar char="-"/>
            </a:pPr>
            <a:r>
              <a:rPr lang="uk-UA" dirty="0"/>
              <a:t>Секретні дані шифруються вказаним паролем користувача, який він надає тільки у випадку, коли цей ключ необхідний.</a:t>
            </a:r>
          </a:p>
          <a:p>
            <a:pPr>
              <a:buFontTx/>
              <a:buChar char="-"/>
            </a:pPr>
            <a:r>
              <a:rPr lang="uk-UA" dirty="0"/>
              <a:t>Фактично неможливо </a:t>
            </a:r>
            <a:r>
              <a:rPr lang="uk-UA" dirty="0" err="1"/>
              <a:t>зкомпрометувати</a:t>
            </a:r>
            <a:r>
              <a:rPr lang="uk-UA" dirty="0"/>
              <a:t> дані при </a:t>
            </a:r>
            <a:r>
              <a:rPr lang="uk-UA" dirty="0" err="1"/>
              <a:t>витіку</a:t>
            </a:r>
            <a:r>
              <a:rPr lang="uk-UA" dirty="0"/>
              <a:t> даних.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2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FF8E8-2BDB-46E2-B091-E199BB53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по функціоналу?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605DBFC-CCD3-4DE1-B6B8-F76945F18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07473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uk-UA" dirty="0"/>
              <a:t>Швидка реєстрація (логін, пароль, повтор пароля, ключ)</a:t>
            </a:r>
          </a:p>
          <a:p>
            <a:pPr>
              <a:buFontTx/>
              <a:buChar char="-"/>
            </a:pPr>
            <a:r>
              <a:rPr lang="uk-UA" dirty="0"/>
              <a:t>Аналогічно швидкий вхід (логін, пароль, ключ)</a:t>
            </a:r>
          </a:p>
          <a:p>
            <a:pPr>
              <a:buFontTx/>
              <a:buChar char="-"/>
            </a:pPr>
            <a:r>
              <a:rPr lang="uk-UA" dirty="0"/>
              <a:t>Ще швидший вихід, всього </a:t>
            </a:r>
            <a:r>
              <a:rPr lang="uk-UA" dirty="0" err="1"/>
              <a:t>нажавши</a:t>
            </a:r>
            <a:r>
              <a:rPr lang="uk-UA" dirty="0"/>
              <a:t> на кнопку</a:t>
            </a:r>
          </a:p>
          <a:p>
            <a:pPr>
              <a:buFontTx/>
              <a:buChar char="-"/>
            </a:pPr>
            <a:r>
              <a:rPr lang="uk-UA" dirty="0"/>
              <a:t>Зміна персональних даних (ім’я, прізвище, </a:t>
            </a:r>
            <a:r>
              <a:rPr lang="en-US" dirty="0"/>
              <a:t>email</a:t>
            </a:r>
            <a:r>
              <a:rPr lang="uk-UA" dirty="0"/>
              <a:t>)</a:t>
            </a:r>
            <a:endParaRPr lang="en-US" dirty="0"/>
          </a:p>
          <a:p>
            <a:pPr>
              <a:buFontTx/>
              <a:buChar char="-"/>
            </a:pPr>
            <a:r>
              <a:rPr lang="ru-UA" dirty="0" err="1"/>
              <a:t>Зм</a:t>
            </a:r>
            <a:r>
              <a:rPr lang="uk-UA" dirty="0" err="1"/>
              <a:t>іна</a:t>
            </a:r>
            <a:r>
              <a:rPr lang="uk-UA" dirty="0"/>
              <a:t> паролю (старий пароль, новий пароль, повтор нового пароля)</a:t>
            </a:r>
          </a:p>
          <a:p>
            <a:pPr>
              <a:buFontTx/>
              <a:buChar char="-"/>
            </a:pPr>
            <a:r>
              <a:rPr lang="uk-UA" dirty="0"/>
              <a:t>Додавання секретних даних (опис, посилання, логін або </a:t>
            </a:r>
            <a:r>
              <a:rPr lang="en-US" dirty="0"/>
              <a:t>email, </a:t>
            </a:r>
            <a:r>
              <a:rPr lang="uk-UA" dirty="0"/>
              <a:t>пароль)</a:t>
            </a:r>
          </a:p>
          <a:p>
            <a:pPr>
              <a:buFontTx/>
              <a:buChar char="-"/>
            </a:pPr>
            <a:r>
              <a:rPr lang="uk-UA" dirty="0"/>
              <a:t>Масове видалення</a:t>
            </a:r>
            <a:r>
              <a:rPr lang="en-US" dirty="0"/>
              <a:t>/</a:t>
            </a:r>
            <a:r>
              <a:rPr lang="uk-UA" dirty="0"/>
              <a:t>редагування даних (можна відзначати мітками)</a:t>
            </a:r>
          </a:p>
          <a:p>
            <a:pPr>
              <a:buFontTx/>
              <a:buChar char="-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4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41AC2-4D21-42B6-A368-3455FBC6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Який там інтерфейс?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9D1B587-2D8C-4045-B1A4-F7E135559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42393"/>
          </a:xfrm>
        </p:spPr>
        <p:txBody>
          <a:bodyPr/>
          <a:lstStyle/>
          <a:p>
            <a:pPr>
              <a:buFontTx/>
              <a:buChar char="-"/>
            </a:pPr>
            <a:r>
              <a:rPr lang="uk-UA" dirty="0"/>
              <a:t>Дизайн у стилі </a:t>
            </a:r>
            <a:r>
              <a:rPr lang="en-US" dirty="0"/>
              <a:t>Material Design</a:t>
            </a:r>
          </a:p>
          <a:p>
            <a:pPr>
              <a:buFontTx/>
              <a:buChar char="-"/>
            </a:pPr>
            <a:r>
              <a:rPr lang="uk-UA" dirty="0"/>
              <a:t>Не </a:t>
            </a:r>
            <a:r>
              <a:rPr lang="uk-UA" dirty="0" err="1"/>
              <a:t>перегружено</a:t>
            </a:r>
            <a:r>
              <a:rPr lang="uk-UA" dirty="0"/>
              <a:t> лишніми елементами</a:t>
            </a:r>
          </a:p>
          <a:p>
            <a:pPr>
              <a:buFontTx/>
              <a:buChar char="-"/>
            </a:pPr>
            <a:r>
              <a:rPr lang="uk-UA" dirty="0"/>
              <a:t>Нові дії відкриваються у модальному вікні</a:t>
            </a:r>
          </a:p>
          <a:p>
            <a:pPr>
              <a:buFontTx/>
              <a:buChar char="-"/>
            </a:pPr>
            <a:r>
              <a:rPr lang="uk-UA" dirty="0" err="1"/>
              <a:t>Автооновлення</a:t>
            </a:r>
            <a:r>
              <a:rPr lang="uk-UA" dirty="0"/>
              <a:t> списку із секретними даними при їх зміні (додавання, редагування або видалення)</a:t>
            </a:r>
          </a:p>
          <a:p>
            <a:pPr>
              <a:buFontTx/>
              <a:buChar char="-"/>
            </a:pPr>
            <a:r>
              <a:rPr lang="uk-UA" dirty="0"/>
              <a:t>Інтерфейс блокується згідно прав доступу(авторизований чи ні)</a:t>
            </a:r>
          </a:p>
          <a:p>
            <a:pPr>
              <a:buFontTx/>
              <a:buChar char="-"/>
            </a:pPr>
            <a:r>
              <a:rPr lang="uk-UA" dirty="0"/>
              <a:t>Після виходу очищається список із персональними даними</a:t>
            </a:r>
          </a:p>
        </p:txBody>
      </p:sp>
    </p:spTree>
    <p:extLst>
      <p:ext uri="{BB962C8B-B14F-4D97-AF65-F5344CB8AC3E}">
        <p14:creationId xmlns:p14="http://schemas.microsoft.com/office/powerpoint/2010/main" val="133587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E4ACE-2A93-4120-8FBF-46819C18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із логічною частиною?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08E8930-F617-4C85-A1FB-16F19077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uk-UA" dirty="0"/>
              <a:t>Використано сервіс</a:t>
            </a:r>
            <a:r>
              <a:rPr lang="en-US" dirty="0"/>
              <a:t> </a:t>
            </a:r>
            <a:r>
              <a:rPr lang="uk-UA" dirty="0"/>
              <a:t>зі встановленим </a:t>
            </a:r>
            <a:r>
              <a:rPr lang="en-US" dirty="0"/>
              <a:t>Entity Framework 6</a:t>
            </a:r>
            <a:r>
              <a:rPr lang="uk-UA" dirty="0"/>
              <a:t> + </a:t>
            </a:r>
            <a:r>
              <a:rPr lang="en-US" dirty="0"/>
              <a:t>MS SQL</a:t>
            </a:r>
            <a:r>
              <a:rPr lang="uk-UA" dirty="0"/>
              <a:t> для серверної частини</a:t>
            </a:r>
          </a:p>
          <a:p>
            <a:pPr>
              <a:buFontTx/>
              <a:buChar char="-"/>
            </a:pPr>
            <a:r>
              <a:rPr lang="uk-UA" dirty="0"/>
              <a:t>Базу створена </a:t>
            </a:r>
            <a:r>
              <a:rPr lang="uk-UA" dirty="0" err="1"/>
              <a:t>задяки</a:t>
            </a:r>
            <a:r>
              <a:rPr lang="uk-UA" dirty="0"/>
              <a:t> підходу </a:t>
            </a:r>
            <a:r>
              <a:rPr lang="en-US" dirty="0"/>
              <a:t>“code first”</a:t>
            </a:r>
            <a:endParaRPr lang="uk-UA" dirty="0"/>
          </a:p>
          <a:p>
            <a:pPr>
              <a:buFontTx/>
              <a:buChar char="-"/>
            </a:pPr>
            <a:r>
              <a:rPr lang="uk-UA" dirty="0"/>
              <a:t>Для клієнта використано </a:t>
            </a:r>
            <a:r>
              <a:rPr lang="en-US" dirty="0"/>
              <a:t>WPF </a:t>
            </a:r>
            <a:r>
              <a:rPr lang="uk-UA" dirty="0"/>
              <a:t>додаток</a:t>
            </a:r>
          </a:p>
          <a:p>
            <a:pPr>
              <a:buFontTx/>
              <a:buChar char="-"/>
            </a:pPr>
            <a:r>
              <a:rPr lang="uk-UA" dirty="0"/>
              <a:t>Бізнес логіку та роботу з БД за можливості було винесено в окремі папки та файли</a:t>
            </a:r>
          </a:p>
          <a:p>
            <a:pPr>
              <a:buFontTx/>
              <a:buChar char="-"/>
            </a:pPr>
            <a:r>
              <a:rPr lang="uk-UA" dirty="0"/>
              <a:t>Код прокоментований</a:t>
            </a:r>
          </a:p>
        </p:txBody>
      </p:sp>
    </p:spTree>
    <p:extLst>
      <p:ext uri="{BB962C8B-B14F-4D97-AF65-F5344CB8AC3E}">
        <p14:creationId xmlns:p14="http://schemas.microsoft.com/office/powerpoint/2010/main" val="31856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1EE16-1E38-4131-A57C-F2A9E7BE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554369" y="1998306"/>
            <a:ext cx="4456748" cy="1478570"/>
          </a:xfrm>
        </p:spPr>
        <p:txBody>
          <a:bodyPr/>
          <a:lstStyle/>
          <a:p>
            <a:r>
              <a:rPr lang="uk-UA" dirty="0"/>
              <a:t>ЯК ЦЕ ПРАЦЮЄ?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ED3C7C86-C5BF-4263-A600-D4920B42E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60" y="0"/>
            <a:ext cx="8341360" cy="6857999"/>
          </a:xfrm>
        </p:spPr>
      </p:pic>
    </p:spTree>
    <p:extLst>
      <p:ext uri="{BB962C8B-B14F-4D97-AF65-F5344CB8AC3E}">
        <p14:creationId xmlns:p14="http://schemas.microsoft.com/office/powerpoint/2010/main" val="89736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033C2-F7E8-4539-9C8B-016941C5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бази_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8FDB9E45-1873-4F1D-8B9A-B452F34AC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049" y="2249488"/>
            <a:ext cx="934672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DCC8D-46B3-4AEA-86AD-50DC6872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uk-UA" sz="7200" dirty="0"/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768399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79</TotalTime>
  <Words>264</Words>
  <Application>Microsoft Office PowerPoint</Application>
  <PresentationFormat>Широкий екран</PresentationFormat>
  <Paragraphs>34</Paragraphs>
  <Slides>8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Схема</vt:lpstr>
      <vt:lpstr>TOP SECRETS_</vt:lpstr>
      <vt:lpstr>Чому це надійно?</vt:lpstr>
      <vt:lpstr>Що по функціоналу?</vt:lpstr>
      <vt:lpstr>Який там інтерфейс?</vt:lpstr>
      <vt:lpstr>Що із логічною частиною?</vt:lpstr>
      <vt:lpstr>ЯК ЦЕ ПРАЦЮЄ?</vt:lpstr>
      <vt:lpstr>Структура бази_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SECRETS_</dc:title>
  <dc:creator>SSASHKOO</dc:creator>
  <cp:lastModifiedBy>SSASHKOO</cp:lastModifiedBy>
  <cp:revision>12</cp:revision>
  <dcterms:created xsi:type="dcterms:W3CDTF">2020-05-13T21:20:52Z</dcterms:created>
  <dcterms:modified xsi:type="dcterms:W3CDTF">2020-05-14T08:23:52Z</dcterms:modified>
</cp:coreProperties>
</file>