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4" r:id="rId2"/>
    <p:sldId id="257" r:id="rId3"/>
    <p:sldId id="258" r:id="rId4"/>
    <p:sldId id="259" r:id="rId5"/>
    <p:sldId id="260" r:id="rId6"/>
    <p:sldId id="275" r:id="rId7"/>
    <p:sldId id="27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rati Ajudiya" initials="DA" lastIdx="1" clrIdx="0">
    <p:extLst>
      <p:ext uri="{19B8F6BF-5375-455C-9EA6-DF929625EA0E}">
        <p15:presenceInfo xmlns:p15="http://schemas.microsoft.com/office/powerpoint/2012/main" userId="0e6fa77c0432d1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363364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75952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17DB3C-7536-4539-9B92-E7BE6E30CFC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1391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253948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17DB3C-7536-4539-9B92-E7BE6E30CFC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3152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360588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39411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19310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30164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958F3-2331-47AE-8D11-398B56AE2E8B}"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259459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239507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958F3-2331-47AE-8D11-398B56AE2E8B}"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357209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958F3-2331-47AE-8D11-398B56AE2E8B}"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11084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958F3-2331-47AE-8D11-398B56AE2E8B}"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270829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76798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958F3-2331-47AE-8D11-398B56AE2E8B}"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17DB3C-7536-4539-9B92-E7BE6E30CFC2}" type="slidenum">
              <a:rPr lang="en-IN" smtClean="0"/>
              <a:t>‹#›</a:t>
            </a:fld>
            <a:endParaRPr lang="en-IN"/>
          </a:p>
        </p:txBody>
      </p:sp>
    </p:spTree>
    <p:extLst>
      <p:ext uri="{BB962C8B-B14F-4D97-AF65-F5344CB8AC3E}">
        <p14:creationId xmlns:p14="http://schemas.microsoft.com/office/powerpoint/2010/main" val="279776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6958F3-2331-47AE-8D11-398B56AE2E8B}" type="datetimeFigureOut">
              <a:rPr lang="en-IN" smtClean="0"/>
              <a:t>09-12-2020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17DB3C-7536-4539-9B92-E7BE6E30CFC2}" type="slidenum">
              <a:rPr lang="en-IN" smtClean="0"/>
              <a:t>‹#›</a:t>
            </a:fld>
            <a:endParaRPr lang="en-IN"/>
          </a:p>
        </p:txBody>
      </p:sp>
    </p:spTree>
    <p:extLst>
      <p:ext uri="{BB962C8B-B14F-4D97-AF65-F5344CB8AC3E}">
        <p14:creationId xmlns:p14="http://schemas.microsoft.com/office/powerpoint/2010/main" val="149625275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4CC3D-4E97-4711-9D9B-0292C5DA5B5A}"/>
              </a:ext>
            </a:extLst>
          </p:cNvPr>
          <p:cNvSpPr/>
          <p:nvPr/>
        </p:nvSpPr>
        <p:spPr>
          <a:xfrm>
            <a:off x="1209040" y="469950"/>
            <a:ext cx="10982960"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SHREE SWAMI ATMANAD SARASWATI INSTITUTE OF TECHNOLOGY</a:t>
            </a:r>
          </a:p>
        </p:txBody>
      </p:sp>
      <p:pic>
        <p:nvPicPr>
          <p:cNvPr id="3" name="Picture 2" descr="Image result for ssasit">
            <a:extLst>
              <a:ext uri="{FF2B5EF4-FFF2-40B4-BE49-F238E27FC236}">
                <a16:creationId xmlns:a16="http://schemas.microsoft.com/office/drawing/2014/main" id="{FC23F70A-FBB1-46DC-86A7-CB038C7BA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980" y="1345069"/>
            <a:ext cx="2352040" cy="2019300"/>
          </a:xfrm>
          <a:prstGeom prst="roundRect">
            <a:avLst>
              <a:gd name="adj" fmla="val 16667"/>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a:extLst>
              <a:ext uri="{FF2B5EF4-FFF2-40B4-BE49-F238E27FC236}">
                <a16:creationId xmlns:a16="http://schemas.microsoft.com/office/drawing/2014/main" id="{CE329D39-3F0B-401B-ADBA-ABB9F5337FC7}"/>
              </a:ext>
            </a:extLst>
          </p:cNvPr>
          <p:cNvSpPr/>
          <p:nvPr/>
        </p:nvSpPr>
        <p:spPr>
          <a:xfrm>
            <a:off x="3558367" y="4618077"/>
            <a:ext cx="4680111" cy="1200329"/>
          </a:xfrm>
          <a:prstGeom prst="rect">
            <a:avLst/>
          </a:prstGeom>
        </p:spPr>
        <p:txBody>
          <a:bodyPr wrap="square">
            <a:spAutoFit/>
          </a:bodyPr>
          <a:lstStyle/>
          <a:p>
            <a:pPr algn="ctr"/>
            <a:r>
              <a:rPr lang="en-US" sz="2400" dirty="0">
                <a:latin typeface="Times New Roman" pitchFamily="18" charset="0"/>
                <a:cs typeface="Times New Roman" pitchFamily="18" charset="0"/>
              </a:rPr>
              <a:t>PREPARED BY:  Ajudiya Dharati</a:t>
            </a:r>
          </a:p>
          <a:p>
            <a:r>
              <a:rPr lang="en-US" sz="2400" dirty="0">
                <a:latin typeface="Times New Roman" pitchFamily="18" charset="0"/>
                <a:cs typeface="Times New Roman" pitchFamily="18" charset="0"/>
              </a:rPr>
              <a:t>		   </a:t>
            </a:r>
            <a:r>
              <a:rPr lang="en-US" sz="2400" dirty="0">
                <a:solidFill>
                  <a:schemeClr val="accent4">
                    <a:lumMod val="50000"/>
                  </a:schemeClr>
                </a:solidFill>
                <a:latin typeface="Times New Roman" pitchFamily="18" charset="0"/>
                <a:cs typeface="Times New Roman" pitchFamily="18" charset="0"/>
              </a:rPr>
              <a:t>              		     </a:t>
            </a:r>
          </a:p>
          <a:p>
            <a:pPr>
              <a:buNone/>
            </a:pPr>
            <a:r>
              <a:rPr lang="en-US" sz="2400" dirty="0">
                <a:solidFill>
                  <a:schemeClr val="accent4">
                    <a:lumMod val="50000"/>
                  </a:schemeClr>
                </a:solidFill>
                <a:latin typeface="Times New Roman" pitchFamily="18" charset="0"/>
                <a:cs typeface="Times New Roman" pitchFamily="18" charset="0"/>
              </a:rPr>
              <a:t>  				              </a:t>
            </a:r>
          </a:p>
        </p:txBody>
      </p:sp>
      <p:sp>
        <p:nvSpPr>
          <p:cNvPr id="6" name="TextBox 5">
            <a:extLst>
              <a:ext uri="{FF2B5EF4-FFF2-40B4-BE49-F238E27FC236}">
                <a16:creationId xmlns:a16="http://schemas.microsoft.com/office/drawing/2014/main" id="{59A665F5-50A4-4667-AACF-CA6A0097ED23}"/>
              </a:ext>
            </a:extLst>
          </p:cNvPr>
          <p:cNvSpPr txBox="1"/>
          <p:nvPr/>
        </p:nvSpPr>
        <p:spPr>
          <a:xfrm>
            <a:off x="1287262" y="3729613"/>
            <a:ext cx="9328211" cy="523220"/>
          </a:xfrm>
          <a:prstGeom prst="rect">
            <a:avLst/>
          </a:prstGeom>
          <a:noFill/>
        </p:spPr>
        <p:txBody>
          <a:bodyPr wrap="square">
            <a:spAutoFit/>
          </a:bodyPr>
          <a:lstStyle/>
          <a:p>
            <a:pPr marL="0" indent="0" algn="ctr">
              <a:buNone/>
            </a:pPr>
            <a:r>
              <a:rPr lang="en-IN" sz="2800" dirty="0">
                <a:solidFill>
                  <a:srgbClr val="002060"/>
                </a:solidFill>
                <a:latin typeface="Times New Roman" panose="02020603050405020304" pitchFamily="18" charset="0"/>
                <a:cs typeface="Times New Roman" panose="02020603050405020304" pitchFamily="18" charset="0"/>
              </a:rPr>
              <a:t>DIGITAL PLATFORM FOR BOOK SHARING</a:t>
            </a:r>
          </a:p>
        </p:txBody>
      </p:sp>
    </p:spTree>
    <p:extLst>
      <p:ext uri="{BB962C8B-B14F-4D97-AF65-F5344CB8AC3E}">
        <p14:creationId xmlns:p14="http://schemas.microsoft.com/office/powerpoint/2010/main" val="3623026264"/>
      </p:ext>
    </p:extLst>
  </p:cSld>
  <p:clrMapOvr>
    <a:masterClrMapping/>
  </p:clrMapOvr>
  <mc:AlternateContent xmlns:mc="http://schemas.openxmlformats.org/markup-compatibility/2006" xmlns:p14="http://schemas.microsoft.com/office/powerpoint/2010/main">
    <mc:Choice Requires="p14">
      <p:transition spd="slow" p14:dur="1600">
        <p14:gallery dir="l"/>
        <p:sndAc>
          <p:stSnd>
            <p:snd r:embed="rId2" name="coin.wav"/>
          </p:stSnd>
        </p:sndAc>
      </p:transition>
    </mc:Choice>
    <mc:Fallback xmlns="">
      <p:transition spd="slow">
        <p:fade/>
        <p:sndAc>
          <p:stSnd>
            <p:snd r:embed="rId4" name="coi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D965-AEEB-4FBD-96D9-6C71EDB2733B}"/>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9FFDFE6-CAFD-4D54-88CD-5E01AAFDFBBD}"/>
              </a:ext>
            </a:extLst>
          </p:cNvPr>
          <p:cNvSpPr>
            <a:spLocks noGrp="1"/>
          </p:cNvSpPr>
          <p:nvPr>
            <p:ph idx="1"/>
          </p:nvPr>
        </p:nvSpPr>
        <p:spPr/>
        <p:txBody>
          <a:bodyPr>
            <a:normAutofit/>
          </a:bodyPr>
          <a:lstStyle/>
          <a:p>
            <a:pPr marL="0" indent="0">
              <a:buNone/>
            </a:pPr>
            <a:r>
              <a:rPr lang="en-IN" sz="4400" dirty="0">
                <a:solidFill>
                  <a:srgbClr val="002060"/>
                </a:solidFill>
                <a:latin typeface="Times New Roman" panose="02020603050405020304" pitchFamily="18" charset="0"/>
                <a:cs typeface="Times New Roman" panose="02020603050405020304" pitchFamily="18" charset="0"/>
              </a:rPr>
              <a:t>DIGITAL PLATFORM FOR BOOK SHARING…..</a:t>
            </a:r>
          </a:p>
        </p:txBody>
      </p:sp>
    </p:spTree>
    <p:extLst>
      <p:ext uri="{BB962C8B-B14F-4D97-AF65-F5344CB8AC3E}">
        <p14:creationId xmlns:p14="http://schemas.microsoft.com/office/powerpoint/2010/main" val="138843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2A42A-664B-4603-A1F5-70FD83ED5063}"/>
              </a:ext>
            </a:extLst>
          </p:cNvPr>
          <p:cNvSpPr>
            <a:spLocks noGrp="1"/>
          </p:cNvSpPr>
          <p:nvPr>
            <p:ph idx="1"/>
          </p:nvPr>
        </p:nvSpPr>
        <p:spPr>
          <a:xfrm>
            <a:off x="1849884" y="715915"/>
            <a:ext cx="8492231" cy="5161101"/>
          </a:xfrm>
        </p:spPr>
        <p:txBody>
          <a:bodyPr>
            <a:normAutofit/>
          </a:bodyPr>
          <a:lstStyle/>
          <a:p>
            <a:pPr marL="0" indent="0" algn="ctr">
              <a:buNone/>
            </a:pPr>
            <a:r>
              <a:rPr lang="en-US" sz="4800" dirty="0">
                <a:solidFill>
                  <a:srgbClr val="002060"/>
                </a:solidFill>
                <a:latin typeface="Times New Roman" panose="02020603050405020304" pitchFamily="18" charset="0"/>
                <a:cs typeface="Times New Roman" panose="02020603050405020304" pitchFamily="18" charset="0"/>
              </a:rPr>
              <a:t>ABSTRACT</a:t>
            </a:r>
            <a:r>
              <a:rPr lang="en-US" sz="4800" dirty="0">
                <a:latin typeface="Times New Roman" panose="02020603050405020304" pitchFamily="18" charset="0"/>
                <a:cs typeface="Times New Roman" panose="02020603050405020304" pitchFamily="18" charset="0"/>
              </a:rPr>
              <a:t> </a:t>
            </a:r>
            <a:endParaRPr lang="en-US" dirty="0"/>
          </a:p>
          <a:p>
            <a:pPr algn="just"/>
            <a:r>
              <a:rPr lang="en-US" i="1" dirty="0">
                <a:solidFill>
                  <a:schemeClr val="tx1"/>
                </a:solidFill>
                <a:latin typeface="Times New Roman" panose="02020603050405020304" pitchFamily="18" charset="0"/>
                <a:cs typeface="Times New Roman" panose="02020603050405020304" pitchFamily="18" charset="0"/>
              </a:rPr>
              <a:t>Sharing books is the most basic form of sharing knowledge. But, sharing books manually may be tedious and not always convenient. The project aims at providing a digital medium to share books and provide readers a platform for discussing books. It majorly delves into the system of customer to customer business model to create a conducive and beneficial environment for both the user and providers. The system provides a platform for institute students to share their old books or stationery and also take books from other alumni of institute. On the system on chatting feature is provided on that communication gap can overcome and discuss about future scope and also discuss subject related queries.</a:t>
            </a: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87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AC36-59B8-4212-BE9B-25DCACCA0332}"/>
              </a:ext>
            </a:extLst>
          </p:cNvPr>
          <p:cNvSpPr>
            <a:spLocks noGrp="1"/>
          </p:cNvSpPr>
          <p:nvPr>
            <p:ph type="title"/>
          </p:nvPr>
        </p:nvSpPr>
        <p:spPr>
          <a:xfrm>
            <a:off x="838200" y="365126"/>
            <a:ext cx="10515600" cy="842238"/>
          </a:xfrm>
        </p:spPr>
        <p:txBody>
          <a:bodyPr/>
          <a:lstStyle/>
          <a:p>
            <a:pPr algn="ctr"/>
            <a:r>
              <a:rPr lang="en-IN" dirty="0">
                <a:solidFill>
                  <a:srgbClr val="002060"/>
                </a:solidFill>
                <a:latin typeface="Times New Roman" panose="02020603050405020304" pitchFamily="18" charset="0"/>
                <a:cs typeface="Times New Roman" panose="02020603050405020304" pitchFamily="18" charset="0"/>
              </a:rPr>
              <a:t>FLOW CHART</a:t>
            </a:r>
          </a:p>
        </p:txBody>
      </p:sp>
      <p:pic>
        <p:nvPicPr>
          <p:cNvPr id="5" name="Picture 4">
            <a:extLst>
              <a:ext uri="{FF2B5EF4-FFF2-40B4-BE49-F238E27FC236}">
                <a16:creationId xmlns:a16="http://schemas.microsoft.com/office/drawing/2014/main" id="{5DF28191-DB32-4363-8577-A35E8505A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207364"/>
            <a:ext cx="10178988" cy="5175681"/>
          </a:xfrm>
          <a:prstGeom prst="rect">
            <a:avLst/>
          </a:prstGeom>
        </p:spPr>
      </p:pic>
    </p:spTree>
    <p:extLst>
      <p:ext uri="{BB962C8B-B14F-4D97-AF65-F5344CB8AC3E}">
        <p14:creationId xmlns:p14="http://schemas.microsoft.com/office/powerpoint/2010/main" val="354822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81EB9-1CF1-4C33-9D7B-E951700D6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862012"/>
            <a:ext cx="9201150" cy="5133975"/>
          </a:xfrm>
          <a:prstGeom prst="rect">
            <a:avLst/>
          </a:prstGeom>
        </p:spPr>
      </p:pic>
    </p:spTree>
    <p:extLst>
      <p:ext uri="{BB962C8B-B14F-4D97-AF65-F5344CB8AC3E}">
        <p14:creationId xmlns:p14="http://schemas.microsoft.com/office/powerpoint/2010/main" val="162809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F357F-8079-4277-BF08-B9EAA7553501}"/>
              </a:ext>
            </a:extLst>
          </p:cNvPr>
          <p:cNvSpPr/>
          <p:nvPr/>
        </p:nvSpPr>
        <p:spPr>
          <a:xfrm>
            <a:off x="4096093" y="827816"/>
            <a:ext cx="39998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PROTOTYPE</a:t>
            </a:r>
          </a:p>
        </p:txBody>
      </p:sp>
      <p:pic>
        <p:nvPicPr>
          <p:cNvPr id="6" name="Picture 5">
            <a:extLst>
              <a:ext uri="{FF2B5EF4-FFF2-40B4-BE49-F238E27FC236}">
                <a16:creationId xmlns:a16="http://schemas.microsoft.com/office/drawing/2014/main" id="{3EFF11AE-00A0-4A64-A365-D6444E472DC0}"/>
              </a:ext>
            </a:extLst>
          </p:cNvPr>
          <p:cNvPicPr>
            <a:picLocks noChangeAspect="1"/>
          </p:cNvPicPr>
          <p:nvPr/>
        </p:nvPicPr>
        <p:blipFill rotWithShape="1">
          <a:blip r:embed="rId2">
            <a:extLst>
              <a:ext uri="{28A0092B-C50C-407E-A947-70E740481C1C}">
                <a14:useLocalDpi xmlns:a14="http://schemas.microsoft.com/office/drawing/2010/main" val="0"/>
              </a:ext>
            </a:extLst>
          </a:blip>
          <a:srcRect t="11417"/>
          <a:stretch/>
        </p:blipFill>
        <p:spPr>
          <a:xfrm>
            <a:off x="1415037" y="2281561"/>
            <a:ext cx="2681056" cy="1997476"/>
          </a:xfrm>
          <a:prstGeom prst="rect">
            <a:avLst/>
          </a:prstGeom>
        </p:spPr>
      </p:pic>
      <p:pic>
        <p:nvPicPr>
          <p:cNvPr id="8" name="Picture 7">
            <a:extLst>
              <a:ext uri="{FF2B5EF4-FFF2-40B4-BE49-F238E27FC236}">
                <a16:creationId xmlns:a16="http://schemas.microsoft.com/office/drawing/2014/main" id="{874853A5-6539-44D5-9033-8E97E3464E0D}"/>
              </a:ext>
            </a:extLst>
          </p:cNvPr>
          <p:cNvPicPr>
            <a:picLocks noChangeAspect="1"/>
          </p:cNvPicPr>
          <p:nvPr/>
        </p:nvPicPr>
        <p:blipFill rotWithShape="1">
          <a:blip r:embed="rId3">
            <a:extLst>
              <a:ext uri="{28A0092B-C50C-407E-A947-70E740481C1C}">
                <a14:useLocalDpi xmlns:a14="http://schemas.microsoft.com/office/drawing/2010/main" val="0"/>
              </a:ext>
            </a:extLst>
          </a:blip>
          <a:srcRect t="11956"/>
          <a:stretch/>
        </p:blipFill>
        <p:spPr>
          <a:xfrm>
            <a:off x="4676775" y="2281561"/>
            <a:ext cx="3267075" cy="1997476"/>
          </a:xfrm>
          <a:prstGeom prst="rect">
            <a:avLst/>
          </a:prstGeom>
        </p:spPr>
      </p:pic>
      <p:pic>
        <p:nvPicPr>
          <p:cNvPr id="10" name="Picture 9">
            <a:extLst>
              <a:ext uri="{FF2B5EF4-FFF2-40B4-BE49-F238E27FC236}">
                <a16:creationId xmlns:a16="http://schemas.microsoft.com/office/drawing/2014/main" id="{65EE4B3A-939F-4FCE-8A29-82ED012995D0}"/>
              </a:ext>
            </a:extLst>
          </p:cNvPr>
          <p:cNvPicPr>
            <a:picLocks noChangeAspect="1"/>
          </p:cNvPicPr>
          <p:nvPr/>
        </p:nvPicPr>
        <p:blipFill rotWithShape="1">
          <a:blip r:embed="rId4">
            <a:extLst>
              <a:ext uri="{28A0092B-C50C-407E-A947-70E740481C1C}">
                <a14:useLocalDpi xmlns:a14="http://schemas.microsoft.com/office/drawing/2010/main" val="0"/>
              </a:ext>
            </a:extLst>
          </a:blip>
          <a:srcRect t="12671"/>
          <a:stretch/>
        </p:blipFill>
        <p:spPr>
          <a:xfrm>
            <a:off x="8524532" y="2281560"/>
            <a:ext cx="3200400" cy="1997475"/>
          </a:xfrm>
          <a:prstGeom prst="rect">
            <a:avLst/>
          </a:prstGeom>
        </p:spPr>
      </p:pic>
      <p:sp>
        <p:nvSpPr>
          <p:cNvPr id="11" name="Title 10">
            <a:extLst>
              <a:ext uri="{FF2B5EF4-FFF2-40B4-BE49-F238E27FC236}">
                <a16:creationId xmlns:a16="http://schemas.microsoft.com/office/drawing/2014/main" id="{2934B02D-F080-49CC-9E62-DF55CA3B0122}"/>
              </a:ext>
            </a:extLst>
          </p:cNvPr>
          <p:cNvSpPr>
            <a:spLocks noGrp="1"/>
          </p:cNvSpPr>
          <p:nvPr>
            <p:ph type="title"/>
          </p:nvPr>
        </p:nvSpPr>
        <p:spPr>
          <a:xfrm>
            <a:off x="1415038" y="4809450"/>
            <a:ext cx="10309894" cy="1280890"/>
          </a:xfrm>
        </p:spPr>
        <p:txBody>
          <a:bodyPr>
            <a:normAutofit/>
          </a:bodyPr>
          <a:lstStyle/>
          <a:p>
            <a:pPr algn="ctr"/>
            <a:r>
              <a:rPr lang="en-IN" sz="1400" dirty="0">
                <a:latin typeface="Times New Roman" panose="02020603050405020304" pitchFamily="18" charset="0"/>
                <a:cs typeface="Times New Roman" panose="02020603050405020304" pitchFamily="18" charset="0"/>
              </a:rPr>
              <a:t>LOGIN PAGE                                                                 HOME PAGE                                                  REGISTRATION PAGE</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0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F357F-8079-4277-BF08-B9EAA7553501}"/>
              </a:ext>
            </a:extLst>
          </p:cNvPr>
          <p:cNvSpPr/>
          <p:nvPr/>
        </p:nvSpPr>
        <p:spPr>
          <a:xfrm>
            <a:off x="4096093" y="827816"/>
            <a:ext cx="3999813" cy="923330"/>
          </a:xfrm>
          <a:prstGeom prst="rect">
            <a:avLst/>
          </a:prstGeom>
          <a:noFill/>
        </p:spPr>
        <p:txBody>
          <a:bodyPr wrap="non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entury Gothic" panose="020B0502020202020204"/>
                <a:ea typeface="+mn-ea"/>
                <a:cs typeface="+mn-cs"/>
              </a:rPr>
              <a:t>PROTOTYPE</a:t>
            </a:r>
          </a:p>
        </p:txBody>
      </p:sp>
      <p:sp>
        <p:nvSpPr>
          <p:cNvPr id="11" name="Title 10">
            <a:extLst>
              <a:ext uri="{FF2B5EF4-FFF2-40B4-BE49-F238E27FC236}">
                <a16:creationId xmlns:a16="http://schemas.microsoft.com/office/drawing/2014/main" id="{2934B02D-F080-49CC-9E62-DF55CA3B0122}"/>
              </a:ext>
            </a:extLst>
          </p:cNvPr>
          <p:cNvSpPr>
            <a:spLocks noGrp="1"/>
          </p:cNvSpPr>
          <p:nvPr>
            <p:ph type="title"/>
          </p:nvPr>
        </p:nvSpPr>
        <p:spPr>
          <a:xfrm>
            <a:off x="1415038" y="4809449"/>
            <a:ext cx="10309894" cy="1280890"/>
          </a:xfrm>
        </p:spPr>
        <p:txBody>
          <a:bodyPr>
            <a:normAutofit/>
          </a:bodyPr>
          <a:lstStyle/>
          <a:p>
            <a:pPr algn="ctr"/>
            <a:r>
              <a:rPr lang="en-IN" sz="1400" dirty="0">
                <a:latin typeface="Times New Roman" panose="02020603050405020304" pitchFamily="18" charset="0"/>
                <a:cs typeface="Times New Roman" panose="02020603050405020304" pitchFamily="18" charset="0"/>
              </a:rPr>
              <a:t>STUDY BOOKS                                                      BOOK DESCRIPTION                                                  SELLER DESCRIPTION</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6F8CFE9-2A9D-4653-B8CE-497995DE56DA}"/>
              </a:ext>
            </a:extLst>
          </p:cNvPr>
          <p:cNvPicPr>
            <a:picLocks noChangeAspect="1"/>
          </p:cNvPicPr>
          <p:nvPr/>
        </p:nvPicPr>
        <p:blipFill rotWithShape="1">
          <a:blip r:embed="rId2">
            <a:extLst>
              <a:ext uri="{28A0092B-C50C-407E-A947-70E740481C1C}">
                <a14:useLocalDpi xmlns:a14="http://schemas.microsoft.com/office/drawing/2010/main" val="0"/>
              </a:ext>
            </a:extLst>
          </a:blip>
          <a:srcRect t="12071"/>
          <a:stretch/>
        </p:blipFill>
        <p:spPr>
          <a:xfrm>
            <a:off x="1415038" y="2281560"/>
            <a:ext cx="2681056" cy="1997476"/>
          </a:xfrm>
          <a:prstGeom prst="rect">
            <a:avLst/>
          </a:prstGeom>
        </p:spPr>
      </p:pic>
      <p:pic>
        <p:nvPicPr>
          <p:cNvPr id="7" name="Picture 6">
            <a:extLst>
              <a:ext uri="{FF2B5EF4-FFF2-40B4-BE49-F238E27FC236}">
                <a16:creationId xmlns:a16="http://schemas.microsoft.com/office/drawing/2014/main" id="{79E477EC-9C1C-4AB4-A45D-36883DD9B145}"/>
              </a:ext>
            </a:extLst>
          </p:cNvPr>
          <p:cNvPicPr>
            <a:picLocks noChangeAspect="1"/>
          </p:cNvPicPr>
          <p:nvPr/>
        </p:nvPicPr>
        <p:blipFill rotWithShape="1">
          <a:blip r:embed="rId3">
            <a:extLst>
              <a:ext uri="{28A0092B-C50C-407E-A947-70E740481C1C}">
                <a14:useLocalDpi xmlns:a14="http://schemas.microsoft.com/office/drawing/2010/main" val="0"/>
              </a:ext>
            </a:extLst>
          </a:blip>
          <a:srcRect l="934" t="11871" r="-934"/>
          <a:stretch/>
        </p:blipFill>
        <p:spPr>
          <a:xfrm>
            <a:off x="4776788" y="2281559"/>
            <a:ext cx="3067050" cy="2139519"/>
          </a:xfrm>
          <a:prstGeom prst="rect">
            <a:avLst/>
          </a:prstGeom>
        </p:spPr>
      </p:pic>
      <p:pic>
        <p:nvPicPr>
          <p:cNvPr id="12" name="Picture 11">
            <a:extLst>
              <a:ext uri="{FF2B5EF4-FFF2-40B4-BE49-F238E27FC236}">
                <a16:creationId xmlns:a16="http://schemas.microsoft.com/office/drawing/2014/main" id="{DAC76D8B-4359-40DC-83AD-16A40DA4ED72}"/>
              </a:ext>
            </a:extLst>
          </p:cNvPr>
          <p:cNvPicPr>
            <a:picLocks noChangeAspect="1"/>
          </p:cNvPicPr>
          <p:nvPr/>
        </p:nvPicPr>
        <p:blipFill rotWithShape="1">
          <a:blip r:embed="rId4">
            <a:extLst>
              <a:ext uri="{28A0092B-C50C-407E-A947-70E740481C1C}">
                <a14:useLocalDpi xmlns:a14="http://schemas.microsoft.com/office/drawing/2010/main" val="0"/>
              </a:ext>
            </a:extLst>
          </a:blip>
          <a:srcRect t="12327" b="-1133"/>
          <a:stretch/>
        </p:blipFill>
        <p:spPr>
          <a:xfrm>
            <a:off x="8524532" y="2281559"/>
            <a:ext cx="3067050" cy="2139519"/>
          </a:xfrm>
          <a:prstGeom prst="rect">
            <a:avLst/>
          </a:prstGeom>
        </p:spPr>
      </p:pic>
    </p:spTree>
    <p:extLst>
      <p:ext uri="{BB962C8B-B14F-4D97-AF65-F5344CB8AC3E}">
        <p14:creationId xmlns:p14="http://schemas.microsoft.com/office/powerpoint/2010/main" val="29641877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178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PowerPoint Presentation</vt:lpstr>
      <vt:lpstr>PROBLEM STATEMENT:</vt:lpstr>
      <vt:lpstr>PowerPoint Presentation</vt:lpstr>
      <vt:lpstr>FLOW CHART</vt:lpstr>
      <vt:lpstr>PowerPoint Presentation</vt:lpstr>
      <vt:lpstr>LOGIN PAGE                                                                 HOME PAGE                                                  REGISTRATION PAGE </vt:lpstr>
      <vt:lpstr>STUDY BOOKS                                                      BOOK DESCRIPTION                                                  SELLER 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Dharati Ajudiya</dc:creator>
  <cp:lastModifiedBy>Dharati Ajudiya</cp:lastModifiedBy>
  <cp:revision>7</cp:revision>
  <dcterms:created xsi:type="dcterms:W3CDTF">2020-02-24T05:41:41Z</dcterms:created>
  <dcterms:modified xsi:type="dcterms:W3CDTF">2020-12-09T07:38:48Z</dcterms:modified>
</cp:coreProperties>
</file>