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notesMasterIdLst>
    <p:notesMasterId r:id="rId14"/>
  </p:notes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3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475329-2200-4741-8A02-D77510EFDAE1}" type="datetimeFigureOut">
              <a:rPr lang=""/>
              <a:t>09/10/2025</a:t>
            </a:fld>
            <a:endParaRPr lang="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88944-8138-F142-AE9A-7CAF93E7F746}" type="slidenum">
              <a:rPr lang=""/>
              <a:t>‹#›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2425794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88944-8138-F142-AE9A-7CAF93E7F746}" type="slidenum">
              <a:rPr lang=""/>
              <a:t>1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1905652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88944-8138-F142-AE9A-7CAF93E7F746}" type="slidenum">
              <a:rPr lang="" smtClean="0"/>
              <a:t>2</a:t>
            </a:fld>
            <a:endParaRPr lang=""/>
          </a:p>
        </p:txBody>
      </p:sp>
    </p:spTree>
    <p:extLst>
      <p:ext uri="{BB962C8B-B14F-4D97-AF65-F5344CB8AC3E}">
        <p14:creationId xmlns:p14="http://schemas.microsoft.com/office/powerpoint/2010/main" val="3321906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808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6519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9558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41623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3007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0452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7256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8156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9743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2911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67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3037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9/10/2025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148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9/10/2025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2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9/10/2025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93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2803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235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DA38F49-B3E2-4BF0-BEC7-C30D34ABBB8D}" type="datetime1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91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  <p:sldLayoutId id="2147483848" r:id="rId14"/>
    <p:sldLayoutId id="2147483849" r:id="rId15"/>
    <p:sldLayoutId id="2147483850" r:id="rId16"/>
    <p:sldLayoutId id="2147483851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sathishbsccs24110-blip.github.io/s-sathish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 abstract burst of blue and pink">
            <a:extLst>
              <a:ext uri="{FF2B5EF4-FFF2-40B4-BE49-F238E27FC236}">
                <a16:creationId xmlns:a16="http://schemas.microsoft.com/office/drawing/2014/main" id="{7AF16AC3-96BF-879C-6FF2-7C42F00E28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9092" r="9085" b="-7"/>
          <a:stretch>
            <a:fillRect/>
          </a:stretch>
        </p:blipFill>
        <p:spPr>
          <a:xfrm>
            <a:off x="267502" y="0"/>
            <a:ext cx="14390556" cy="6858001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 rot="10800000" flipV="1">
            <a:off x="883920" y="1986614"/>
            <a:ext cx="10637518" cy="3550585"/>
          </a:xfrm>
          <a:ln>
            <a:solidFill>
              <a:schemeClr val="accent1"/>
            </a:solidFill>
          </a:ln>
        </p:spPr>
        <p:txBody>
          <a:bodyPr anchor="t">
            <a:normAutofit/>
          </a:bodyPr>
          <a:lstStyle/>
          <a:p>
            <a:r>
              <a:rPr lang="en-GB" sz="2800" baseline="30000" dirty="0">
                <a:solidFill>
                  <a:schemeClr val="bg1"/>
                </a:solidFill>
                <a:latin typeface="ADLaM Display" panose="02000000000000000000" pitchFamily="2" charset="0"/>
                <a:ea typeface="ADLaM Display" panose="02000000000000000000" pitchFamily="2" charset="0"/>
              </a:rPr>
              <a:t>STUDENT NAME:S.SATHISH</a:t>
            </a:r>
            <a:br>
              <a:rPr lang="en-GB" sz="2800" baseline="30000" dirty="0">
                <a:solidFill>
                  <a:schemeClr val="bg1"/>
                </a:solidFill>
                <a:latin typeface="ADLaM Display" panose="02000000000000000000" pitchFamily="2" charset="0"/>
                <a:ea typeface="ADLaM Display" panose="02000000000000000000" pitchFamily="2" charset="0"/>
              </a:rPr>
            </a:br>
            <a:r>
              <a:rPr lang="en-GB" sz="2800" baseline="30000" dirty="0">
                <a:solidFill>
                  <a:schemeClr val="bg1"/>
                </a:solidFill>
                <a:latin typeface="ADLaM Display" panose="02000000000000000000" pitchFamily="2" charset="0"/>
                <a:ea typeface="ADLaM Display" panose="02000000000000000000" pitchFamily="2" charset="0"/>
              </a:rPr>
              <a:t>REGISTER NO:222403563</a:t>
            </a:r>
            <a:br>
              <a:rPr lang="en-GB" sz="2800" baseline="30000" dirty="0">
                <a:solidFill>
                  <a:schemeClr val="bg1"/>
                </a:solidFill>
                <a:latin typeface="ADLaM Display" panose="02000000000000000000" pitchFamily="2" charset="0"/>
                <a:ea typeface="ADLaM Display" panose="02000000000000000000" pitchFamily="2" charset="0"/>
              </a:rPr>
            </a:br>
            <a:r>
              <a:rPr lang="en-GB" sz="2800" baseline="30000" dirty="0">
                <a:solidFill>
                  <a:schemeClr val="bg1"/>
                </a:solidFill>
                <a:latin typeface="ADLaM Display" panose="02000000000000000000" pitchFamily="2" charset="0"/>
                <a:ea typeface="ADLaM Display" panose="02000000000000000000" pitchFamily="2" charset="0"/>
              </a:rPr>
              <a:t> NM ID:5041F4290D3774A8BDD48C0C24D9819B</a:t>
            </a:r>
            <a:br>
              <a:rPr lang="en-GB" sz="2800" baseline="30000" dirty="0">
                <a:solidFill>
                  <a:schemeClr val="bg1"/>
                </a:solidFill>
                <a:latin typeface="ADLaM Display" panose="02000000000000000000" pitchFamily="2" charset="0"/>
                <a:ea typeface="ADLaM Display" panose="02000000000000000000" pitchFamily="2" charset="0"/>
              </a:rPr>
            </a:br>
            <a:r>
              <a:rPr lang="en-GB" sz="2800" baseline="30000" dirty="0">
                <a:solidFill>
                  <a:schemeClr val="bg1"/>
                </a:solidFill>
                <a:latin typeface="ADLaM Display" panose="02000000000000000000" pitchFamily="2" charset="0"/>
                <a:ea typeface="ADLaM Display" panose="02000000000000000000" pitchFamily="2" charset="0"/>
              </a:rPr>
              <a:t>DEPARTMENT:BSC COMPUTER SCIENCE</a:t>
            </a:r>
            <a:br>
              <a:rPr lang="en-GB" sz="2800" baseline="30000" dirty="0">
                <a:solidFill>
                  <a:schemeClr val="bg1"/>
                </a:solidFill>
                <a:latin typeface="ADLaM Display" panose="02000000000000000000" pitchFamily="2" charset="0"/>
                <a:ea typeface="ADLaM Display" panose="02000000000000000000" pitchFamily="2" charset="0"/>
              </a:rPr>
            </a:br>
            <a:r>
              <a:rPr lang="en-GB" sz="2800" baseline="30000" dirty="0">
                <a:solidFill>
                  <a:schemeClr val="bg1"/>
                </a:solidFill>
                <a:latin typeface="ADLaM Display" panose="02000000000000000000" pitchFamily="2" charset="0"/>
                <a:ea typeface="ADLaM Display" panose="02000000000000000000" pitchFamily="2" charset="0"/>
              </a:rPr>
              <a:t>COLLEGE/UNIVERSITY:SRI DEVI ARTS AND SCIENCE COLLEGE-PONNERI/MADRAS UNIVERSITY</a:t>
            </a:r>
            <a:br>
              <a:rPr lang="en-GB" sz="2800" baseline="30000" dirty="0">
                <a:solidFill>
                  <a:schemeClr val="bg1"/>
                </a:solidFill>
                <a:latin typeface="ADLaM Display" panose="02000000000000000000" pitchFamily="2" charset="0"/>
                <a:ea typeface="ADLaM Display" panose="02000000000000000000" pitchFamily="2" charset="0"/>
              </a:rPr>
            </a:br>
            <a:endParaRPr sz="2800" baseline="30000" dirty="0">
              <a:solidFill>
                <a:schemeClr val="bg1"/>
              </a:solidFill>
              <a:latin typeface="ADLaM Display" panose="02000000000000000000" pitchFamily="2" charset="0"/>
              <a:ea typeface="ADLaM Display" panose="02000000000000000000" pitchFamily="2" charset="0"/>
            </a:endParaRP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5478633" y="183749"/>
            <a:ext cx="3968294" cy="1112006"/>
          </a:xfrm>
        </p:spPr>
        <p:txBody>
          <a:bodyPr anchor="t">
            <a:normAutofit fontScale="40000" lnSpcReduction="20000"/>
          </a:bodyPr>
          <a:lstStyle/>
          <a:p>
            <a:pPr algn="ctr"/>
            <a:r>
              <a:rPr lang="en-GB" sz="8000" dirty="0">
                <a:solidFill>
                  <a:schemeClr val="bg1"/>
                </a:solidFill>
                <a:latin typeface="Arial Black" panose="020B0604020202020204" pitchFamily="34" charset="0"/>
                <a:ea typeface="ADLaM Display" panose="02010000000000000000" pitchFamily="2" charset="0"/>
                <a:cs typeface="Arial Black" panose="020B0604020202020204" pitchFamily="34" charset="0"/>
              </a:rPr>
              <a:t>Digital portfolio</a:t>
            </a:r>
            <a:r>
              <a:rPr lang="en-GB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
</a:t>
            </a:r>
          </a:p>
        </p:txBody>
      </p:sp>
    </p:spTree>
    <p:extLst>
      <p:ext uri="{BB962C8B-B14F-4D97-AF65-F5344CB8AC3E}">
        <p14:creationId xmlns:p14="http://schemas.microsoft.com/office/powerpoint/2010/main" val="29369461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369A2-1F21-C449-B634-897BB592F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431007"/>
            <a:ext cx="10890929" cy="1097280"/>
          </a:xfrm>
        </p:spPr>
        <p:txBody>
          <a:bodyPr/>
          <a:lstStyle/>
          <a:p>
            <a:pPr algn="ctr"/>
            <a:r>
              <a:rPr lang="en-GB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RESULTS AND SCREENSHORT </a:t>
            </a:r>
            <a:endParaRPr lang="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A355A6-6CB4-0239-4EEC-2F83ED0E1E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079" y="2505343"/>
            <a:ext cx="1681900" cy="3124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5684C1-DADC-31C3-DB6C-E57C4384DC54}"/>
              </a:ext>
            </a:extLst>
          </p:cNvPr>
          <p:cNvSpPr txBox="1"/>
          <p:nvPr/>
        </p:nvSpPr>
        <p:spPr>
          <a:xfrm>
            <a:off x="1651465" y="1528287"/>
            <a:ext cx="444453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Results</a:t>
            </a:r>
            <a:r>
              <a:rPr lang="en-GB" dirty="0"/>
              <a:t> 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project allows users to select a movie, choose seats, and book tickets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dynamically updates the total cost and number of seats selected.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Random seats are marked as occupied, making it realistic.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confirmation alert appears when booking is successful</a:t>
            </a:r>
            <a:endParaRPr lang="en-GB" dirty="0"/>
          </a:p>
          <a:p>
            <a:endParaRPr lang="en-GB" dirty="0"/>
          </a:p>
          <a:p>
            <a:r>
              <a:rPr lang="en-US" dirty="0"/>
              <a:t>Screenshot (example)</a:t>
            </a:r>
            <a:endParaRPr lang="en-GB" dirty="0"/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US" dirty="0"/>
              <a:t>Homepage with header and movie dropdown.</a:t>
            </a:r>
            <a:endParaRPr lang="en-GB" dirty="0"/>
          </a:p>
          <a:p>
            <a:pPr marL="342900" indent="-342900">
              <a:buAutoNum type="arabicPeriod"/>
            </a:pPr>
            <a:r>
              <a:rPr lang="en-US" dirty="0"/>
              <a:t>2. Seats with selected and occupied states.</a:t>
            </a:r>
            <a:endParaRPr lang="en-GB" dirty="0"/>
          </a:p>
          <a:p>
            <a:pPr marL="342900" indent="-342900">
              <a:buAutoNum type="arabicPeriod"/>
            </a:pPr>
            <a:r>
              <a:rPr lang="en-US" dirty="0"/>
              <a:t>3. Booking confirmation popup.</a:t>
            </a:r>
            <a:endParaRPr lang="" dirty="0"/>
          </a:p>
        </p:txBody>
      </p:sp>
    </p:spTree>
    <p:extLst>
      <p:ext uri="{BB962C8B-B14F-4D97-AF65-F5344CB8AC3E}">
        <p14:creationId xmlns:p14="http://schemas.microsoft.com/office/powerpoint/2010/main" val="2164000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D078A-6B92-C254-2980-F25C6E1CF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323851"/>
            <a:ext cx="10890929" cy="1097280"/>
          </a:xfrm>
        </p:spPr>
        <p:txBody>
          <a:bodyPr/>
          <a:lstStyle/>
          <a:p>
            <a:pPr algn="ctr"/>
            <a:r>
              <a:rPr lang="en-GB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CONCLUSION</a:t>
            </a:r>
            <a:r>
              <a:rPr lang="en-GB" dirty="0"/>
              <a:t> </a:t>
            </a:r>
            <a:endParaRPr lang="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C284E-AB06-D884-5CC6-060E688AE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2633471"/>
            <a:ext cx="10563701" cy="4093559"/>
          </a:xfrm>
        </p:spPr>
        <p:txBody>
          <a:bodyPr/>
          <a:lstStyle/>
          <a:p>
            <a:r>
              <a:rPr lang="en-US" b="1" dirty="0"/>
              <a:t>Conclusion:</a:t>
            </a:r>
            <a:br>
              <a:rPr lang="en-US" dirty="0"/>
            </a:br>
            <a:r>
              <a:rPr lang="en-US" dirty="0"/>
              <a:t>The Movie Ticket Booking System provides a </a:t>
            </a:r>
            <a:r>
              <a:rPr lang="en-US" b="1" dirty="0"/>
              <a:t>simple, user-friendly, and interactive platform</a:t>
            </a:r>
            <a:r>
              <a:rPr lang="en-US" dirty="0"/>
              <a:t> for selecting movies, choosing seats, and confirming bookings. It demonstrates the effective use of </a:t>
            </a:r>
            <a:r>
              <a:rPr lang="en-US" b="1" dirty="0"/>
              <a:t>HTML, CSS, and JavaScript</a:t>
            </a:r>
            <a:r>
              <a:rPr lang="en-US" dirty="0"/>
              <a:t> to create a practical mini-project, and it can be further enhanced by adding </a:t>
            </a:r>
            <a:r>
              <a:rPr lang="en-US" b="1" dirty="0"/>
              <a:t>database connectivity and payment integration</a:t>
            </a:r>
            <a:r>
              <a:rPr lang="en-US" dirty="0"/>
              <a:t> for real-world use. </a:t>
            </a:r>
            <a:r>
              <a:rPr lang="" dirty="0"/>
              <a:t>✅</a:t>
            </a:r>
          </a:p>
          <a:p>
            <a:endParaRPr lang="" dirty="0"/>
          </a:p>
        </p:txBody>
      </p:sp>
    </p:spTree>
    <p:extLst>
      <p:ext uri="{BB962C8B-B14F-4D97-AF65-F5344CB8AC3E}">
        <p14:creationId xmlns:p14="http://schemas.microsoft.com/office/powerpoint/2010/main" val="3740553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A7007-8DC9-3E03-2ADD-17767025A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711" y="190500"/>
            <a:ext cx="10018713" cy="1752599"/>
          </a:xfrm>
        </p:spPr>
        <p:txBody>
          <a:bodyPr/>
          <a:lstStyle/>
          <a:p>
            <a:r>
              <a:rPr lang="" b="0" dirty="0"/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317B5-82CE-13D3-511D-F6069C65A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3030" y="843281"/>
            <a:ext cx="10018713" cy="2702560"/>
          </a:xfrm>
        </p:spPr>
        <p:txBody>
          <a:bodyPr/>
          <a:lstStyle/>
          <a:p>
            <a:r>
              <a:rPr lang="en-IN" dirty="0">
                <a:hlinkClick r:id="rId2"/>
              </a:rPr>
              <a:t>https://ssathishbsccs24110-blip.github.io/s-sathish/</a:t>
            </a:r>
            <a:endParaRPr lang="" dirty="0"/>
          </a:p>
        </p:txBody>
      </p:sp>
    </p:spTree>
    <p:extLst>
      <p:ext uri="{BB962C8B-B14F-4D97-AF65-F5344CB8AC3E}">
        <p14:creationId xmlns:p14="http://schemas.microsoft.com/office/powerpoint/2010/main" val="3779140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C9D10-12A9-9E7E-E69C-E5865A6C3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7622" y="429101"/>
            <a:ext cx="10890929" cy="1097280"/>
          </a:xfrm>
        </p:spPr>
        <p:txBody>
          <a:bodyPr/>
          <a:lstStyle/>
          <a:p>
            <a:r>
              <a:rPr lang="en-GB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PROJECT NAME</a:t>
            </a:r>
            <a:endParaRPr lang="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E602E-A070-F810-1065-0ECF7D564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998" y="2415682"/>
            <a:ext cx="10890928" cy="2950559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Movie ticket booking </a:t>
            </a:r>
            <a:endParaRPr lang="" sz="2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FEB22A-F506-7A7A-97EA-99BA68041D02}"/>
              </a:ext>
            </a:extLst>
          </p:cNvPr>
          <p:cNvSpPr txBox="1"/>
          <p:nvPr/>
        </p:nvSpPr>
        <p:spPr>
          <a:xfrm>
            <a:off x="4431506" y="206216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66D6AF-9046-7867-29A5-01C750604958}"/>
              </a:ext>
            </a:extLst>
          </p:cNvPr>
          <p:cNvSpPr txBox="1"/>
          <p:nvPr/>
        </p:nvSpPr>
        <p:spPr>
          <a:xfrm>
            <a:off x="5562600" y="263347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" dirty="0"/>
          </a:p>
        </p:txBody>
      </p:sp>
    </p:spTree>
    <p:extLst>
      <p:ext uri="{BB962C8B-B14F-4D97-AF65-F5344CB8AC3E}">
        <p14:creationId xmlns:p14="http://schemas.microsoft.com/office/powerpoint/2010/main" val="1480862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E502F-E291-4CEB-005C-81ACFE37E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AGENDA</a:t>
            </a:r>
            <a:endParaRPr lang="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705F7-912F-B35F-1DEE-AE4199737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problem statement 
project Overview 
End users
Tools and technologies
Portfolio design and layout 
Features and functionality 
Results and Screenshots
.Conclusion</a:t>
            </a:r>
          </a:p>
          <a:p>
            <a:r>
              <a:rPr lang="en-GB" dirty="0"/>
              <a:t>GitHub link</a:t>
            </a:r>
            <a:endParaRPr lang="" dirty="0"/>
          </a:p>
        </p:txBody>
      </p:sp>
    </p:spTree>
    <p:extLst>
      <p:ext uri="{BB962C8B-B14F-4D97-AF65-F5344CB8AC3E}">
        <p14:creationId xmlns:p14="http://schemas.microsoft.com/office/powerpoint/2010/main" val="1095224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3652B-074A-D324-6E12-51C3908DE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1299" y="974408"/>
            <a:ext cx="10890929" cy="1097280"/>
          </a:xfrm>
        </p:spPr>
        <p:txBody>
          <a:bodyPr/>
          <a:lstStyle/>
          <a:p>
            <a:r>
              <a:rPr lang="en-GB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PROBLEM STATEMENT </a:t>
            </a:r>
            <a:endParaRPr lang="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1D3D9-EC43-AFC5-5DAF-10ED75E2D3A9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0800000" flipV="1">
            <a:off x="628172" y="2641281"/>
            <a:ext cx="10027920" cy="2585561"/>
          </a:xfrm>
        </p:spPr>
        <p:txBody>
          <a:bodyPr/>
          <a:lstStyle/>
          <a:p>
            <a:r>
              <a:rPr lang="en-GB" dirty="0"/>
              <a:t>Design and implement a Movie Ticket Booking System using HTML, CSS, and JavaScript that allows users to select a movie, choose available seats, view the total cost, and confirm their booking interactively.</a:t>
            </a:r>
            <a:endParaRPr lang="" dirty="0"/>
          </a:p>
        </p:txBody>
      </p:sp>
    </p:spTree>
    <p:extLst>
      <p:ext uri="{BB962C8B-B14F-4D97-AF65-F5344CB8AC3E}">
        <p14:creationId xmlns:p14="http://schemas.microsoft.com/office/powerpoint/2010/main" val="460524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11449-4FB2-6825-890D-D005D0CFE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4205" y="822961"/>
            <a:ext cx="10890929" cy="1097280"/>
          </a:xfrm>
        </p:spPr>
        <p:txBody>
          <a:bodyPr/>
          <a:lstStyle/>
          <a:p>
            <a:r>
              <a:rPr lang="en-GB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PROJECT OVERVIEW </a:t>
            </a:r>
            <a:endParaRPr lang="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F84D2-3FAD-300C-4F58-A491A76BB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761" y="1920241"/>
            <a:ext cx="11090477" cy="449837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br>
              <a:rPr lang="en-US" sz="9600" dirty="0"/>
            </a:br>
            <a:endParaRPr lang="en-US" sz="9600" dirty="0"/>
          </a:p>
          <a:p>
            <a:r>
              <a:rPr lang="en-US" sz="9600" b="1" dirty="0"/>
              <a:t>Overview</a:t>
            </a:r>
          </a:p>
          <a:p>
            <a:r>
              <a:rPr lang="en-US" sz="9600" dirty="0"/>
              <a:t>This project is a simple </a:t>
            </a:r>
            <a:r>
              <a:rPr lang="en-US" sz="9600" b="1" dirty="0"/>
              <a:t>web-based movie ticket booking system</a:t>
            </a:r>
            <a:r>
              <a:rPr lang="en-US" sz="9600" dirty="0"/>
              <a:t> developed using </a:t>
            </a:r>
            <a:r>
              <a:rPr lang="en-US" sz="9600" b="1" dirty="0"/>
              <a:t>HTML, CSS, and JavaScript</a:t>
            </a:r>
            <a:r>
              <a:rPr lang="en-US" sz="9600" dirty="0"/>
              <a:t>.</a:t>
            </a:r>
            <a:br>
              <a:rPr lang="en-US" sz="9600" dirty="0"/>
            </a:br>
            <a:r>
              <a:rPr lang="en-US" sz="9600" dirty="0"/>
              <a:t>It allows users to:</a:t>
            </a:r>
          </a:p>
          <a:p>
            <a:r>
              <a:rPr lang="en-US" sz="9600" dirty="0"/>
              <a:t>Select a movie from a list.</a:t>
            </a:r>
          </a:p>
          <a:p>
            <a:r>
              <a:rPr lang="en-US" sz="9600" dirty="0"/>
              <a:t>Choose available seats (while occupied ones are disabled).</a:t>
            </a:r>
          </a:p>
          <a:p>
            <a:r>
              <a:rPr lang="en-US" sz="9600" dirty="0"/>
              <a:t>See the number of selected seats and total cost in real-time.</a:t>
            </a:r>
          </a:p>
          <a:p>
            <a:r>
              <a:rPr lang="en-US" sz="9600" dirty="0"/>
              <a:t>Confirm booking with a single click.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091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D4842-FF31-E1D1-20CC-E67AEAA5E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6017" y="1305134"/>
            <a:ext cx="10890929" cy="1097280"/>
          </a:xfrm>
        </p:spPr>
        <p:txBody>
          <a:bodyPr/>
          <a:lstStyle/>
          <a:p>
            <a:r>
              <a:rPr lang="en-GB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WHO ARE THE END USER?</a:t>
            </a:r>
            <a:endParaRPr lang="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69F8C-10E8-4594-8824-D3E05B901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7991C1-DA58-42FF-E42A-3F40EF53940C}"/>
              </a:ext>
            </a:extLst>
          </p:cNvPr>
          <p:cNvSpPr txBox="1"/>
          <p:nvPr/>
        </p:nvSpPr>
        <p:spPr>
          <a:xfrm>
            <a:off x="1226344" y="3721805"/>
            <a:ext cx="6096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End </a:t>
            </a:r>
            <a:r>
              <a:rPr lang="en-US" sz="2800" dirty="0" err="1"/>
              <a:t>Users:The</a:t>
            </a:r>
            <a:r>
              <a:rPr lang="en-US" sz="2800" dirty="0"/>
              <a:t> end users of this project are moviegoers/customers who want to book their seats online and cinema staff/admins who can manage seat availability</a:t>
            </a:r>
            <a:endParaRPr lang="" sz="2800" dirty="0"/>
          </a:p>
        </p:txBody>
      </p:sp>
    </p:spTree>
    <p:extLst>
      <p:ext uri="{BB962C8B-B14F-4D97-AF65-F5344CB8AC3E}">
        <p14:creationId xmlns:p14="http://schemas.microsoft.com/office/powerpoint/2010/main" val="2477870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86D70-5430-3235-9EEB-31C7738C5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078" y="1621632"/>
            <a:ext cx="10890929" cy="1097280"/>
          </a:xfrm>
        </p:spPr>
        <p:txBody>
          <a:bodyPr/>
          <a:lstStyle/>
          <a:p>
            <a:r>
              <a:rPr lang="en-GB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TOOLS AND TECHNIQUES </a:t>
            </a:r>
            <a:endParaRPr lang="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70B5E-FDC6-806C-886B-4036F1487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549" y="3730751"/>
            <a:ext cx="9920764" cy="5712809"/>
          </a:xfrm>
        </p:spPr>
        <p:txBody>
          <a:bodyPr/>
          <a:lstStyle/>
          <a:p>
            <a:r>
              <a:rPr lang="en-US"/>
              <a:t>HTML → Structure of the web pageCSS → Styling and layout designJavaScript → Seat selection, price calculation, and booking logic</a:t>
            </a:r>
            <a:endParaRPr lang=""/>
          </a:p>
        </p:txBody>
      </p:sp>
    </p:spTree>
    <p:extLst>
      <p:ext uri="{BB962C8B-B14F-4D97-AF65-F5344CB8AC3E}">
        <p14:creationId xmlns:p14="http://schemas.microsoft.com/office/powerpoint/2010/main" val="1162680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CED89-546A-34A1-EFFE-57A7F450E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9298" y="1216820"/>
            <a:ext cx="10890929" cy="1097280"/>
          </a:xfrm>
        </p:spPr>
        <p:txBody>
          <a:bodyPr/>
          <a:lstStyle/>
          <a:p>
            <a:r>
              <a:rPr lang="en-GB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PORTFOLIO DESIGN AND LAYOUT</a:t>
            </a:r>
            <a:r>
              <a:rPr lang="en-GB" dirty="0"/>
              <a:t> </a:t>
            </a:r>
            <a:endParaRPr lang="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4E56F-B83F-6C19-8801-A38AE6357D9F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0800000" flipV="1">
            <a:off x="1160468" y="3107532"/>
            <a:ext cx="10890928" cy="4476750"/>
          </a:xfrm>
        </p:spPr>
        <p:txBody>
          <a:bodyPr>
            <a:noAutofit/>
          </a:bodyPr>
          <a:lstStyle/>
          <a:p>
            <a:r>
              <a:rPr lang="en-GB" sz="1600" dirty="0"/>
              <a:t>Portfolio Design and Layout:
A clean and simple portfolio design with:
Header section (name/title).
About section (brief introduction).
Projects section (showcasing works like Movie Ticket Booking).
Skills section (tools &amp; technologies).
Contact section (email, links).</a:t>
            </a:r>
            <a:endParaRPr lang="" sz="1600" dirty="0"/>
          </a:p>
        </p:txBody>
      </p:sp>
    </p:spTree>
    <p:extLst>
      <p:ext uri="{BB962C8B-B14F-4D97-AF65-F5344CB8AC3E}">
        <p14:creationId xmlns:p14="http://schemas.microsoft.com/office/powerpoint/2010/main" val="471780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11358-79AC-01AB-D94E-2B94D55AF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1611" y="1657351"/>
            <a:ext cx="10890929" cy="1097280"/>
          </a:xfrm>
        </p:spPr>
        <p:txBody>
          <a:bodyPr/>
          <a:lstStyle/>
          <a:p>
            <a:r>
              <a:rPr lang="en-GB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FEATURES AND FUNCTIONALITY </a:t>
            </a:r>
            <a:endParaRPr lang="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86F59-B922-06E4-92C7-25BF15EBC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423" y="3256121"/>
            <a:ext cx="10890928" cy="3566160"/>
          </a:xfrm>
        </p:spPr>
        <p:txBody>
          <a:bodyPr/>
          <a:lstStyle/>
          <a:p>
            <a:r>
              <a:rPr lang="en-US" b="1" dirty="0"/>
              <a:t>Features and Functionality:</a:t>
            </a:r>
            <a:endParaRPr lang="en-US" dirty="0"/>
          </a:p>
          <a:p>
            <a:r>
              <a:rPr lang="en-US" dirty="0"/>
              <a:t>Select a movie with ticket price.</a:t>
            </a:r>
          </a:p>
          <a:p>
            <a:r>
              <a:rPr lang="en-US" dirty="0"/>
              <a:t>Choose seats from the layout.</a:t>
            </a:r>
          </a:p>
          <a:p>
            <a:r>
              <a:rPr lang="en-US" dirty="0"/>
              <a:t>Highlight available, selected, and occupied seats.</a:t>
            </a:r>
          </a:p>
          <a:p>
            <a:r>
              <a:rPr lang="en-US" dirty="0"/>
              <a:t>Show real-time seat count and total cost.</a:t>
            </a:r>
          </a:p>
          <a:p>
            <a:r>
              <a:rPr lang="en-US" dirty="0"/>
              <a:t>Confirm booking with a button click. </a:t>
            </a:r>
            <a:r>
              <a:rPr lang="" dirty="0"/>
              <a:t>✅</a:t>
            </a:r>
          </a:p>
          <a:p>
            <a:endParaRPr lang="" dirty="0"/>
          </a:p>
        </p:txBody>
      </p:sp>
    </p:spTree>
    <p:extLst>
      <p:ext uri="{BB962C8B-B14F-4D97-AF65-F5344CB8AC3E}">
        <p14:creationId xmlns:p14="http://schemas.microsoft.com/office/powerpoint/2010/main" val="24773727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13</TotalTime>
  <Words>503</Words>
  <Application>Microsoft Office PowerPoint</Application>
  <PresentationFormat>Widescreen</PresentationFormat>
  <Paragraphs>50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ADLaM Display</vt:lpstr>
      <vt:lpstr>Aptos</vt:lpstr>
      <vt:lpstr>Arial</vt:lpstr>
      <vt:lpstr>Arial Black</vt:lpstr>
      <vt:lpstr>Corbel</vt:lpstr>
      <vt:lpstr>Parallax</vt:lpstr>
      <vt:lpstr>STUDENT NAME:S.SATHISH REGISTER NO:222403563  NM ID:5041F4290D3774A8BDD48C0C24D9819B DEPARTMENT:BSC COMPUTER SCIENCE COLLEGE/UNIVERSITY:SRI DEVI ARTS AND SCIENCE COLLEGE-PONNERI/MADRAS UNIVERSITY </vt:lpstr>
      <vt:lpstr>PROJECT NAME</vt:lpstr>
      <vt:lpstr>AGENDA</vt:lpstr>
      <vt:lpstr>PROBLEM STATEMENT </vt:lpstr>
      <vt:lpstr>PROJECT OVERVIEW </vt:lpstr>
      <vt:lpstr>WHO ARE THE END USER?</vt:lpstr>
      <vt:lpstr>TOOLS AND TECHNIQUES </vt:lpstr>
      <vt:lpstr>PORTFOLIO DESIGN AND LAYOUT </vt:lpstr>
      <vt:lpstr>FEATURES AND FUNCTIONALITY </vt:lpstr>
      <vt:lpstr>RESULTS AND SCREENSHORT </vt:lpstr>
      <vt:lpstr>CONCLUSION 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NAME:S.SATHISH REGISTER NO AND NM ID: DEPARTMENT:BSC COMPUTER SCIENCE COLLEGE:SRI DEVI ARTS AND SCIENCE COLLEGE –PONNERI</dc:title>
  <dc:creator>Sathish S</dc:creator>
  <cp:lastModifiedBy>bsc second</cp:lastModifiedBy>
  <cp:revision>12</cp:revision>
  <dcterms:created xsi:type="dcterms:W3CDTF">2025-09-09T05:12:55Z</dcterms:created>
  <dcterms:modified xsi:type="dcterms:W3CDTF">2025-09-10T10:33:16Z</dcterms:modified>
</cp:coreProperties>
</file>