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75329-2200-4741-8A02-D77510EFDAE1}" type="datetimeFigureOut">
              <a:rPr lang=""/>
              <a:t>09/10/2025</a:t>
            </a:fld>
            <a:endParaRPr lang="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88944-8138-F142-AE9A-7CAF93E7F746}" type="slidenum">
              <a:rPr lang="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42579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88944-8138-F142-AE9A-7CAF93E7F746}" type="slidenum">
              <a:rPr lang=""/>
              <a:t>1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90565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88944-8138-F142-AE9A-7CAF93E7F746}" type="slidenum">
              <a:rPr lang="" smtClean="0"/>
              <a:t>2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32190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0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5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5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62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00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45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25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815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74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91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6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03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48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80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7AF16AC3-96BF-879C-6FF2-7C42F00E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92" r="9085" b="-7"/>
          <a:stretch>
            <a:fillRect/>
          </a:stretch>
        </p:blipFill>
        <p:spPr>
          <a:xfrm>
            <a:off x="267502" y="0"/>
            <a:ext cx="14390556" cy="6858001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 rot="10800000" flipV="1">
            <a:off x="883920" y="1986614"/>
            <a:ext cx="10637518" cy="3550585"/>
          </a:xfrm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STUDENT NAME:S.SATHISH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REGISTER NO:222403563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 NM ID:5041F4290D3774A8BDD48C0C24D9819B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DEPARTMENT:BSC COMPUTER SCIENCE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COLLEGE/UNIVERSITY:SRI DEVI ARTS AND SCIENCE COLLEGE-PONNERI/MADRAS UNIVERSITY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endParaRPr sz="2800" baseline="30000" dirty="0">
              <a:solidFill>
                <a:schemeClr val="bg1"/>
              </a:solidFill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5478633" y="183749"/>
            <a:ext cx="3968294" cy="1112006"/>
          </a:xfrm>
        </p:spPr>
        <p:txBody>
          <a:bodyPr anchor="t">
            <a:normAutofit fontScale="40000" lnSpcReduction="20000"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0"/>
                <a:cs typeface="Arial Black" panose="020B0604020202020204" pitchFamily="34" charset="0"/>
              </a:rPr>
              <a:t>Digital portfolio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93694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69A2-1F21-C449-B634-897BB592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1007"/>
            <a:ext cx="10890929" cy="1097280"/>
          </a:xfrm>
        </p:spPr>
        <p:txBody>
          <a:bodyPr/>
          <a:lstStyle/>
          <a:p>
            <a:pPr algn="ctr"/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 AND SCREENSHORT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355A6-6CB4-0239-4EEC-2F83ED0E1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19" y="2667000"/>
            <a:ext cx="1681900" cy="31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684C1-DADC-31C3-DB6C-E57C4384DC54}"/>
              </a:ext>
            </a:extLst>
          </p:cNvPr>
          <p:cNvSpPr txBox="1"/>
          <p:nvPr/>
        </p:nvSpPr>
        <p:spPr>
          <a:xfrm>
            <a:off x="1651465" y="1528287"/>
            <a:ext cx="44445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  <a:r>
              <a:rPr lang="en-GB" dirty="0"/>
              <a:t>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allows users to select a movie, choose seats, and book tickets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dynamically updates the total cost and number of seats selected.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seats are marked as occupied, making it realistic.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confirmation alert appears when booking is successful</a:t>
            </a:r>
            <a:endParaRPr lang="en-GB" dirty="0"/>
          </a:p>
          <a:p>
            <a:endParaRPr lang="en-GB" dirty="0"/>
          </a:p>
          <a:p>
            <a:r>
              <a:rPr lang="en-US" dirty="0"/>
              <a:t>Screenshot (example)</a:t>
            </a:r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Homepage with header and movie dropdown.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2. Seats with selected and occupied states.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3. Booking confirmation popup.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16400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078A-6B92-C254-2980-F25C6E1C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23851"/>
            <a:ext cx="10890929" cy="1097280"/>
          </a:xfrm>
        </p:spPr>
        <p:txBody>
          <a:bodyPr/>
          <a:lstStyle/>
          <a:p>
            <a:pPr algn="ctr"/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r>
              <a:rPr lang="en-GB" dirty="0"/>
              <a:t> 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284E-AB06-D884-5CC6-060E688A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3471"/>
            <a:ext cx="10563701" cy="4093559"/>
          </a:xfrm>
        </p:spPr>
        <p:txBody>
          <a:bodyPr/>
          <a:lstStyle/>
          <a:p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Movie Ticket Booking System provides a </a:t>
            </a:r>
            <a:r>
              <a:rPr lang="en-US" b="1" dirty="0"/>
              <a:t>simple, user-friendly, and interactive platform</a:t>
            </a:r>
            <a:r>
              <a:rPr lang="en-US" dirty="0"/>
              <a:t> for selecting movies, choosing seats, and confirming bookings. It demonstrates the effective use of </a:t>
            </a:r>
            <a:r>
              <a:rPr lang="en-US" b="1" dirty="0"/>
              <a:t>HTML, CSS, and JavaScript</a:t>
            </a:r>
            <a:r>
              <a:rPr lang="en-US" dirty="0"/>
              <a:t> to create a practical mini-project, and it can be further enhanced by adding </a:t>
            </a:r>
            <a:r>
              <a:rPr lang="en-US" b="1" dirty="0"/>
              <a:t>database connectivity and payment integration</a:t>
            </a:r>
            <a:r>
              <a:rPr lang="en-US" dirty="0"/>
              <a:t> for real-world use. </a:t>
            </a:r>
            <a:r>
              <a:rPr lang="" dirty="0"/>
              <a:t>✅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7405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7007-8DC9-3E03-2ADD-17767025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b="0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17B5-82CE-13D3-511D-F6069C65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77914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9D10-12A9-9E7E-E69C-E5865A6C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622" y="429101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NAME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602E-A070-F810-1065-0ECF7D56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998" y="2415682"/>
            <a:ext cx="10890928" cy="295055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Movie ticket booking </a:t>
            </a:r>
            <a:endParaRPr lang="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EB22A-F506-7A7A-97EA-99BA68041D02}"/>
              </a:ext>
            </a:extLst>
          </p:cNvPr>
          <p:cNvSpPr txBox="1"/>
          <p:nvPr/>
        </p:nvSpPr>
        <p:spPr>
          <a:xfrm>
            <a:off x="4431506" y="206216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6D6AF-9046-7867-29A5-01C750604958}"/>
              </a:ext>
            </a:extLst>
          </p:cNvPr>
          <p:cNvSpPr txBox="1"/>
          <p:nvPr/>
        </p:nvSpPr>
        <p:spPr>
          <a:xfrm>
            <a:off x="5562600" y="26334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48086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502F-E291-4CEB-005C-81ACFE37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AGENDA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05F7-912F-B35F-1DEE-AE419973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problem statement 
project Overview 
End users
Tools and technologies
Portfolio design and layout 
Features and functionality 
Results and Screenshots
.Conclusion</a:t>
            </a:r>
          </a:p>
          <a:p>
            <a:r>
              <a:rPr lang="en-GB" dirty="0"/>
              <a:t>GitHub link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09522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652B-074A-D324-6E12-51C3908D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299" y="974408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D3D9-EC43-AFC5-5DAF-10ED75E2D3A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628172" y="2641281"/>
            <a:ext cx="10027920" cy="2585561"/>
          </a:xfrm>
        </p:spPr>
        <p:txBody>
          <a:bodyPr/>
          <a:lstStyle/>
          <a:p>
            <a:r>
              <a:rPr lang="en-GB" dirty="0"/>
              <a:t>Design and implement a Movie Ticket Booking System using HTML, CSS, and JavaScript that allows users to select a movie, choose available seats, view the total cost, and confirm their booking interactively.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605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1449-4FB2-6825-890D-D005D0CF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205" y="822961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OVERVIEW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84D2-3FAD-300C-4F58-A491A76B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61" y="1920241"/>
            <a:ext cx="11090477" cy="44983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9600" dirty="0"/>
            </a:br>
            <a:endParaRPr lang="en-US" sz="9600" dirty="0"/>
          </a:p>
          <a:p>
            <a:r>
              <a:rPr lang="en-US" sz="9600" b="1" dirty="0"/>
              <a:t>Overview</a:t>
            </a:r>
          </a:p>
          <a:p>
            <a:r>
              <a:rPr lang="en-US" sz="9600" dirty="0"/>
              <a:t>This project is a simple </a:t>
            </a:r>
            <a:r>
              <a:rPr lang="en-US" sz="9600" b="1" dirty="0"/>
              <a:t>web-based movie ticket booking system</a:t>
            </a:r>
            <a:r>
              <a:rPr lang="en-US" sz="9600" dirty="0"/>
              <a:t> developed using </a:t>
            </a:r>
            <a:r>
              <a:rPr lang="en-US" sz="9600" b="1" dirty="0"/>
              <a:t>HTML, CSS, and JavaScript</a:t>
            </a:r>
            <a:r>
              <a:rPr lang="en-US" sz="9600" dirty="0"/>
              <a:t>.</a:t>
            </a:r>
            <a:br>
              <a:rPr lang="en-US" sz="9600" dirty="0"/>
            </a:br>
            <a:r>
              <a:rPr lang="en-US" sz="9600" dirty="0"/>
              <a:t>It allows users to:</a:t>
            </a:r>
          </a:p>
          <a:p>
            <a:r>
              <a:rPr lang="en-US" sz="9600" dirty="0"/>
              <a:t>Select a movie from a list.</a:t>
            </a:r>
          </a:p>
          <a:p>
            <a:r>
              <a:rPr lang="en-US" sz="9600" dirty="0"/>
              <a:t>Choose available seats (while occupied ones are disabled).</a:t>
            </a:r>
          </a:p>
          <a:p>
            <a:r>
              <a:rPr lang="en-US" sz="9600" dirty="0"/>
              <a:t>See the number of selected seats and total cost in real-time.</a:t>
            </a:r>
          </a:p>
          <a:p>
            <a:r>
              <a:rPr lang="en-US" sz="9600" dirty="0"/>
              <a:t>Confirm booking with a single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4842-FF31-E1D1-20CC-E67AEAA5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17" y="1305134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WHO ARE THE END USER?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9F8C-10E8-4594-8824-D3E05B90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991C1-DA58-42FF-E42A-3F40EF53940C}"/>
              </a:ext>
            </a:extLst>
          </p:cNvPr>
          <p:cNvSpPr txBox="1"/>
          <p:nvPr/>
        </p:nvSpPr>
        <p:spPr>
          <a:xfrm>
            <a:off x="1226344" y="3721805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End </a:t>
            </a:r>
            <a:r>
              <a:rPr lang="en-US" sz="2800" dirty="0" err="1"/>
              <a:t>Users:The</a:t>
            </a:r>
            <a:r>
              <a:rPr lang="en-US" sz="2800" dirty="0"/>
              <a:t> end users of this project are moviegoers/customers who want to book their seats online and cinema staff/admins who can manage seat availability</a:t>
            </a:r>
            <a:endParaRPr lang="" sz="2800" dirty="0"/>
          </a:p>
        </p:txBody>
      </p:sp>
    </p:spTree>
    <p:extLst>
      <p:ext uri="{BB962C8B-B14F-4D97-AF65-F5344CB8AC3E}">
        <p14:creationId xmlns:p14="http://schemas.microsoft.com/office/powerpoint/2010/main" val="24778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6D70-5430-3235-9EEB-31C7738C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78" y="1621632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 AND TECHNIQUES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0B5E-FDC6-806C-886B-4036F148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49" y="3730751"/>
            <a:ext cx="9920764" cy="5712809"/>
          </a:xfrm>
        </p:spPr>
        <p:txBody>
          <a:bodyPr/>
          <a:lstStyle/>
          <a:p>
            <a:r>
              <a:rPr lang="en-US"/>
              <a:t>HTML → Structure of the web pageCSS → Styling and layout designJavaScript → Seat selection, price calculation, and booking logic</a:t>
            </a:r>
            <a:endParaRPr lang=""/>
          </a:p>
        </p:txBody>
      </p:sp>
    </p:spTree>
    <p:extLst>
      <p:ext uri="{BB962C8B-B14F-4D97-AF65-F5344CB8AC3E}">
        <p14:creationId xmlns:p14="http://schemas.microsoft.com/office/powerpoint/2010/main" val="116268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ED89-546A-34A1-EFFE-57A7F450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298" y="1216820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PORTFOLIO DESIGN AND LAYOUT</a:t>
            </a:r>
            <a:r>
              <a:rPr lang="en-GB" dirty="0"/>
              <a:t> 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E56F-B83F-6C19-8801-A38AE6357D9F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160468" y="3107532"/>
            <a:ext cx="10890928" cy="4476750"/>
          </a:xfrm>
        </p:spPr>
        <p:txBody>
          <a:bodyPr>
            <a:noAutofit/>
          </a:bodyPr>
          <a:lstStyle/>
          <a:p>
            <a:r>
              <a:rPr lang="en-GB" sz="1600" dirty="0"/>
              <a:t>Portfolio Design and Layout:
A clean and simple portfolio design with:
Header section (name/title).
About section (brief introduction).
Projects section (showcasing works like Movie Ticket Booking).
Skills section (tools &amp; technologies).
Contact section (email, links).</a:t>
            </a:r>
            <a:endParaRPr lang="" sz="1600" dirty="0"/>
          </a:p>
        </p:txBody>
      </p:sp>
    </p:spTree>
    <p:extLst>
      <p:ext uri="{BB962C8B-B14F-4D97-AF65-F5344CB8AC3E}">
        <p14:creationId xmlns:p14="http://schemas.microsoft.com/office/powerpoint/2010/main" val="47178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1358-79AC-01AB-D94E-2B94D55A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11" y="1657351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 AND FUNCTIONALITY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6F59-B922-06E4-92C7-25BF15E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423" y="3256121"/>
            <a:ext cx="10890928" cy="3566160"/>
          </a:xfrm>
        </p:spPr>
        <p:txBody>
          <a:bodyPr/>
          <a:lstStyle/>
          <a:p>
            <a:r>
              <a:rPr lang="en-US" b="1" dirty="0"/>
              <a:t>Features and Functionality:</a:t>
            </a:r>
            <a:endParaRPr lang="en-US" dirty="0"/>
          </a:p>
          <a:p>
            <a:r>
              <a:rPr lang="en-US" dirty="0"/>
              <a:t>Select a movie with ticket price.</a:t>
            </a:r>
          </a:p>
          <a:p>
            <a:r>
              <a:rPr lang="en-US" dirty="0"/>
              <a:t>Choose seats from the layout.</a:t>
            </a:r>
          </a:p>
          <a:p>
            <a:r>
              <a:rPr lang="en-US" dirty="0"/>
              <a:t>Highlight available, selected, and occupied seats.</a:t>
            </a:r>
          </a:p>
          <a:p>
            <a:r>
              <a:rPr lang="en-US" dirty="0"/>
              <a:t>Show real-time seat count and total cost.</a:t>
            </a:r>
          </a:p>
          <a:p>
            <a:r>
              <a:rPr lang="en-US" dirty="0"/>
              <a:t>Confirm booking with a button click. </a:t>
            </a:r>
            <a:r>
              <a:rPr lang="" dirty="0"/>
              <a:t>✅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47737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493</Words>
  <Application>Microsoft Office PowerPoint</Application>
  <PresentationFormat>Widescreen</PresentationFormat>
  <Paragraphs>49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ADLaM Display</vt:lpstr>
      <vt:lpstr>Aptos</vt:lpstr>
      <vt:lpstr>Arial</vt:lpstr>
      <vt:lpstr>Arial Black</vt:lpstr>
      <vt:lpstr>Corbel</vt:lpstr>
      <vt:lpstr>Parallax</vt:lpstr>
      <vt:lpstr>STUDENT NAME:S.SATHISH REGISTER NO:222403563  NM ID:5041F4290D3774A8BDD48C0C24D9819B DEPARTMENT:BSC COMPUTER SCIENCE COLLEGE/UNIVERSITY:SRI DEVI ARTS AND SCIENCE COLLEGE-PONNERI/MADRAS UNIVERSITY </vt:lpstr>
      <vt:lpstr>PROJECT NAME</vt:lpstr>
      <vt:lpstr>AGENDA</vt:lpstr>
      <vt:lpstr>PROBLEM STATEMENT </vt:lpstr>
      <vt:lpstr>PROJECT OVERVIEW </vt:lpstr>
      <vt:lpstr>WHO ARE THE END USER?</vt:lpstr>
      <vt:lpstr>TOOLS AND TECHNIQUES </vt:lpstr>
      <vt:lpstr>PORTFOLIO DESIGN AND LAYOUT </vt:lpstr>
      <vt:lpstr>FEATURES AND FUNCTIONALITY </vt:lpstr>
      <vt:lpstr>RESULTS AND SCREENSHORT 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NAME:S.SATHISH REGISTER NO AND NM ID: DEPARTMENT:BSC COMPUTER SCIENCE COLLEGE:SRI DEVI ARTS AND SCIENCE COLLEGE –PONNERI</dc:title>
  <dc:creator>Sathish S</dc:creator>
  <cp:lastModifiedBy>bsc second</cp:lastModifiedBy>
  <cp:revision>11</cp:revision>
  <dcterms:created xsi:type="dcterms:W3CDTF">2025-09-09T05:12:55Z</dcterms:created>
  <dcterms:modified xsi:type="dcterms:W3CDTF">2025-09-10T10:17:49Z</dcterms:modified>
</cp:coreProperties>
</file>