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9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D6954-32A5-4461-A4BF-33C4B63801E2}" v="4" dt="2025-08-27T15:35:59.04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3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29624" y="615791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33461" y="3040529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S.Sathishwaran</a:t>
            </a:r>
            <a:endParaRPr lang="en-US" sz="2400" dirty="0"/>
          </a:p>
          <a:p>
            <a:r>
              <a:rPr lang="en-US" sz="2400" dirty="0"/>
              <a:t>REGISTER NO AND NMID: asunm11024ai121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 CS with AI</a:t>
            </a:r>
          </a:p>
          <a:p>
            <a:r>
              <a:rPr lang="en-US" sz="2400" dirty="0"/>
              <a:t>COLLEGE: </a:t>
            </a:r>
            <a:r>
              <a:rPr lang="en-IN" sz="2400" dirty="0" err="1"/>
              <a:t>Dharmamurthi</a:t>
            </a:r>
            <a:r>
              <a:rPr lang="en-IN" sz="2400" dirty="0"/>
              <a:t> Rao Bahadur </a:t>
            </a:r>
            <a:r>
              <a:rPr lang="en-IN" sz="2400" dirty="0" err="1"/>
              <a:t>Calavala</a:t>
            </a:r>
            <a:r>
              <a:rPr lang="en-IN" sz="2400" dirty="0"/>
              <a:t> </a:t>
            </a:r>
            <a:r>
              <a:rPr lang="en-IN" sz="2400" dirty="0" err="1"/>
              <a:t>Cunnan</a:t>
            </a:r>
            <a:r>
              <a:rPr lang="en-IN" sz="2400" dirty="0"/>
              <a:t> </a:t>
            </a:r>
            <a:r>
              <a:rPr lang="en-IN" sz="2400" dirty="0" err="1"/>
              <a:t>Chettys</a:t>
            </a:r>
            <a:r>
              <a:rPr lang="en-IN" sz="2400" dirty="0"/>
              <a:t> Hindu College, Madras university</a:t>
            </a:r>
            <a:endParaRPr lang="en-US" sz="2400" dirty="0"/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84118-BDF8-8F7F-AFF9-07D7C7A1D158}"/>
              </a:ext>
            </a:extLst>
          </p:cNvPr>
          <p:cNvSpPr txBox="1"/>
          <p:nvPr/>
        </p:nvSpPr>
        <p:spPr>
          <a:xfrm>
            <a:off x="457200" y="1443841"/>
            <a:ext cx="100567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Responsive Navigation: A fixed navbar that becomes semi-transparent on scroll. Includes a hamburger menu for mobile with a smooth slide-in animation.</a:t>
            </a:r>
          </a:p>
          <a:p>
            <a:r>
              <a:rPr lang="en-IN" dirty="0"/>
              <a:t>Smooth Scrolling: Clicking navigation links smoothly scrolls to the respective section.</a:t>
            </a:r>
          </a:p>
          <a:p>
            <a:r>
              <a:rPr lang="en-IN" dirty="0"/>
              <a:t>Typing Animation: The "Computer Science Student" text in the hero section is typed out dynamically for a engaging introduction.</a:t>
            </a:r>
          </a:p>
          <a:p>
            <a:r>
              <a:rPr lang="en-IN" dirty="0"/>
              <a:t>Scroll-Triggered Animations: Elements use CSS classes (fade-up, fade-left, etc.) and JavaScript to animate into view when they enter the viewport.</a:t>
            </a:r>
          </a:p>
          <a:p>
            <a:r>
              <a:rPr lang="en-IN" dirty="0"/>
              <a:t>Interactive Project Cards: Project cards feature an overlay with live demo and code links that appear on hover.</a:t>
            </a:r>
          </a:p>
          <a:p>
            <a:r>
              <a:rPr lang="en-IN" dirty="0"/>
              <a:t>Animated Skill Bars: The skill progress bars fill to their specified percentage (e.g., React 95%) when the Skills section is scrolled into view.</a:t>
            </a:r>
          </a:p>
          <a:p>
            <a:r>
              <a:rPr lang="en-IN" dirty="0"/>
              <a:t>Interactive Contact Form: A fully designed form with validation. It includes a simulated submission process that shows a loading state and a success notification (though it notes it's a demo).</a:t>
            </a:r>
          </a:p>
          <a:p>
            <a:r>
              <a:rPr lang="en-IN" dirty="0"/>
              <a:t>Mobile-First Design: The entire site and its interactions are fully functional on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0EC184-8D51-AFE8-172C-7FA75D013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3999"/>
            <a:ext cx="3505200" cy="1784811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6EC646-285D-54E4-4098-1D52E3102A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1523999"/>
            <a:ext cx="3505200" cy="1784811"/>
          </a:xfrm>
          <a:prstGeom prst="rect">
            <a:avLst/>
          </a:prstGeom>
        </p:spPr>
      </p:pic>
      <p:pic>
        <p:nvPicPr>
          <p:cNvPr id="15" name="Picture 1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56D86C70-8682-DCE7-BA6E-1E6B0D9139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523998"/>
            <a:ext cx="2971800" cy="1784812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E30C3A-5786-CE1B-50AB-1FCA2CBD1D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810000"/>
            <a:ext cx="3505200" cy="1784811"/>
          </a:xfrm>
          <a:prstGeom prst="rect">
            <a:avLst/>
          </a:prstGeom>
        </p:spPr>
      </p:pic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9B3406-7E4C-EBF2-7A70-4FAE9CA9EA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3831015"/>
            <a:ext cx="3429000" cy="1784811"/>
          </a:xfrm>
          <a:prstGeom prst="rect">
            <a:avLst/>
          </a:prstGeom>
        </p:spPr>
      </p:pic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9C6F28-792F-A7DC-4002-934AC66563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3795784"/>
            <a:ext cx="2971800" cy="17848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89625-E891-C543-A345-622CB55715F8}"/>
              </a:ext>
            </a:extLst>
          </p:cNvPr>
          <p:cNvSpPr txBox="1"/>
          <p:nvPr/>
        </p:nvSpPr>
        <p:spPr>
          <a:xfrm>
            <a:off x="381000" y="1447800"/>
            <a:ext cx="9677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portfolio website is a highly effective and professional tool for launching your tech career. It successfully addresses the problem statement by:</a:t>
            </a:r>
          </a:p>
          <a:p>
            <a:r>
              <a:rPr lang="en-IN" dirty="0"/>
              <a:t>Creating a Powerful First Impression: The unique </a:t>
            </a:r>
            <a:r>
              <a:rPr lang="en-IN" dirty="0" err="1"/>
              <a:t>color</a:t>
            </a:r>
            <a:r>
              <a:rPr lang="en-IN" dirty="0"/>
              <a:t> scheme, smooth animations, and clean design immediately convey creativity and technical competence.</a:t>
            </a:r>
          </a:p>
          <a:p>
            <a:r>
              <a:rPr lang="en-IN" dirty="0"/>
              <a:t>Effectively Demonstrating Your Skills: The structured sections allow you to present a compelling narrative of your journey, projects, and abilities.</a:t>
            </a:r>
          </a:p>
          <a:p>
            <a:r>
              <a:rPr lang="en-IN" dirty="0"/>
              <a:t>Serving as a Practical Showcase: The site itself is a testament to your front-end development and design skills.</a:t>
            </a:r>
          </a:p>
          <a:p>
            <a:r>
              <a:rPr lang="en-IN" dirty="0"/>
              <a:t>Facilitating Connections: The contact form and clear contact information make it easy for opportunities to find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student portfolio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B1539-0C2E-D931-E0EB-746C9C0AA524}"/>
              </a:ext>
            </a:extLst>
          </p:cNvPr>
          <p:cNvSpPr txBox="1"/>
          <p:nvPr/>
        </p:nvSpPr>
        <p:spPr>
          <a:xfrm>
            <a:off x="581293" y="1447800"/>
            <a:ext cx="78527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 created this website to solve a fundamental challenge for any aspiring Computer Science professional: establishing a strong and credible online presence.</a:t>
            </a:r>
          </a:p>
          <a:p>
            <a:r>
              <a:rPr lang="en-IN" dirty="0"/>
              <a:t>Stand Out in a Competitive Field: As a student, you need a powerful tool to differentiate yourself from peers to potential employers, clients, and collaborators. A paper resume is no longer sufficient.</a:t>
            </a:r>
          </a:p>
          <a:p>
            <a:r>
              <a:rPr lang="en-IN" dirty="0"/>
              <a:t>Showcase, Don't Just Tell: The portfolio allows me to visually demonstrate my technical skills, projects, and experience, providing tangible proof of your capabilities.</a:t>
            </a:r>
          </a:p>
          <a:p>
            <a:r>
              <a:rPr lang="en-IN" dirty="0"/>
              <a:t>Centralized Professional Hub: It acts as a single, comprehensive source of truth for anyone who wants to learn about you, your work, your skills, and how to contact you.</a:t>
            </a:r>
          </a:p>
          <a:p>
            <a:r>
              <a:rPr lang="en-IN" dirty="0"/>
              <a:t>Practical Demonstration: The website itself is a project that showcases your proficiency in modern front-end development (HTML, CSS, JavaScript, Tailwind CSS) and UI/UX design principles.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95EDF-C503-06B2-F807-37683AC5339A}"/>
              </a:ext>
            </a:extLst>
          </p:cNvPr>
          <p:cNvSpPr txBox="1"/>
          <p:nvPr/>
        </p:nvSpPr>
        <p:spPr>
          <a:xfrm>
            <a:off x="990600" y="1771649"/>
            <a:ext cx="7391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is a responsive, single-page portfolio website built with modern web technologies. It is designed to be visually striking, performant, and user-friendly. The site introduces me, details my academic and professional journey, highlights your technical projects, lists your skills, and provides an easy way for visitors to contact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6B247-3FC8-3AD7-4DB7-B3240137CCA1}"/>
              </a:ext>
            </a:extLst>
          </p:cNvPr>
          <p:cNvSpPr txBox="1"/>
          <p:nvPr/>
        </p:nvSpPr>
        <p:spPr>
          <a:xfrm>
            <a:off x="609600" y="1676400"/>
            <a:ext cx="78469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primary end users of this website are:</a:t>
            </a:r>
          </a:p>
          <a:p>
            <a:r>
              <a:rPr lang="en-IN" dirty="0"/>
              <a:t>Potential Employers: Recruiters and hiring managers looking to assess my skills, experience, and cultural fit for internships or full-time roles.</a:t>
            </a:r>
          </a:p>
          <a:p>
            <a:r>
              <a:rPr lang="en-IN" dirty="0"/>
              <a:t>Client Prospects: Individuals or businesses seeking a freelancer for development work.</a:t>
            </a:r>
          </a:p>
          <a:p>
            <a:r>
              <a:rPr lang="en-IN" dirty="0"/>
              <a:t>Collaborators: Other developers or designers interested in partnering on projects.</a:t>
            </a:r>
          </a:p>
          <a:p>
            <a:r>
              <a:rPr lang="en-IN" dirty="0"/>
              <a:t>Academic Peers &amp; Professors: To network and share your work within your academic community.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A29B7-0136-0E32-B96D-F1949CEEF507}"/>
              </a:ext>
            </a:extLst>
          </p:cNvPr>
          <p:cNvSpPr txBox="1"/>
          <p:nvPr/>
        </p:nvSpPr>
        <p:spPr>
          <a:xfrm>
            <a:off x="2854568" y="2057400"/>
            <a:ext cx="72800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Category	Technologies Used</a:t>
            </a:r>
          </a:p>
          <a:p>
            <a:r>
              <a:rPr lang="en-IN" dirty="0"/>
              <a:t>Core	HTML5, CSS3, JavaScript (ES6+)</a:t>
            </a:r>
          </a:p>
          <a:p>
            <a:r>
              <a:rPr lang="en-IN" dirty="0"/>
              <a:t>CSS Framework	Tailwind CSS (via CDN)</a:t>
            </a:r>
          </a:p>
          <a:p>
            <a:r>
              <a:rPr lang="en-IN" dirty="0"/>
              <a:t>Icons	Font Awesome (v6.4.0)</a:t>
            </a:r>
          </a:p>
          <a:p>
            <a:r>
              <a:rPr lang="en-IN" dirty="0"/>
              <a:t>Fonts	Inter (from Google Fonts)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069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FA0F2-04A1-F9FA-1DE1-37D691B4B603}"/>
              </a:ext>
            </a:extLst>
          </p:cNvPr>
          <p:cNvSpPr txBox="1"/>
          <p:nvPr/>
        </p:nvSpPr>
        <p:spPr>
          <a:xfrm>
            <a:off x="563023" y="1422911"/>
            <a:ext cx="89899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design follows a modern, clean, and bold aesthetic with a focus on creating a memorable visual experience.</a:t>
            </a:r>
          </a:p>
          <a:p>
            <a:r>
              <a:rPr lang="en-IN" dirty="0" err="1"/>
              <a:t>Color</a:t>
            </a:r>
            <a:r>
              <a:rPr lang="en-IN" dirty="0"/>
              <a:t> Scheme: You've chosen a distinctive magenta-to-purple gradient </a:t>
            </a:r>
            <a:r>
              <a:rPr lang="en-US" dirty="0"/>
              <a:t>as the primary theme, which replaces the more common blue/purple scheme. This creates a unique and energetic brand identity, complemented by neutral backgrounds for readability.</a:t>
            </a:r>
          </a:p>
          <a:p>
            <a:r>
              <a:rPr lang="en-US" dirty="0"/>
              <a:t>Typography: The "Inter" font family is used throughout for its excellent readability and modern, clean appearance.</a:t>
            </a:r>
          </a:p>
          <a:p>
            <a:r>
              <a:rPr lang="en-US" dirty="0"/>
              <a:t>Visual Effects:</a:t>
            </a:r>
          </a:p>
          <a:p>
            <a:r>
              <a:rPr lang="en-US" dirty="0"/>
              <a:t>Animated Particles: Floating shapes in the hero section background add depth and a dynamic, tech-forward feel.</a:t>
            </a:r>
          </a:p>
          <a:p>
            <a:r>
              <a:rPr lang="en-US" dirty="0"/>
              <a:t>Glass Morphism: Used on buttons for a sleek, translucent effect.</a:t>
            </a:r>
          </a:p>
          <a:p>
            <a:r>
              <a:rPr lang="en-US" dirty="0"/>
              <a:t>Smooth Scroll-Triggered Animations: Elements fade and slide into view as the user scrolls (using the Intersection Observer API).</a:t>
            </a:r>
          </a:p>
          <a:p>
            <a:r>
              <a:rPr lang="en-US" dirty="0"/>
              <a:t>Hover Effects: Cards and buttons have smooth "lift" and shadow transitions on hover.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B2B1-0E76-1266-4669-1DF16ADB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7217"/>
            <a:ext cx="10681335" cy="1477328"/>
          </a:xfrm>
        </p:spPr>
        <p:txBody>
          <a:bodyPr/>
          <a:lstStyle/>
          <a:p>
            <a:r>
              <a:rPr lang="en-IN" spc="15" dirty="0"/>
              <a:t>POTFOLIO DESIGN AND LAYOUT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FD444-098A-2C81-DA27-74169E12BB04}"/>
              </a:ext>
            </a:extLst>
          </p:cNvPr>
          <p:cNvSpPr txBox="1"/>
          <p:nvPr/>
        </p:nvSpPr>
        <p:spPr>
          <a:xfrm>
            <a:off x="533400" y="1828800"/>
            <a:ext cx="97519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Layout: The site is a single page with a fixed navigation bar for easy section jumping. The layout is fully responsive, ensuring a seamless experience on mobile and desktop.</a:t>
            </a:r>
          </a:p>
          <a:p>
            <a:r>
              <a:rPr lang="en-US" dirty="0"/>
              <a:t>Section Flow:</a:t>
            </a:r>
          </a:p>
          <a:p>
            <a:r>
              <a:rPr lang="en-US" dirty="0"/>
              <a:t>Hero: Full-screen introduction with a profile photo, name, animated title, and call-to-action buttons.</a:t>
            </a:r>
          </a:p>
          <a:p>
            <a:r>
              <a:rPr lang="en-US" dirty="0"/>
              <a:t>About: Personal bio, key stats (50+ projects, 3+ years experience), and education/achievement highlights.</a:t>
            </a:r>
          </a:p>
          <a:p>
            <a:r>
              <a:rPr lang="en-US" dirty="0"/>
              <a:t>Projects: Grid of three featured projects (E-Commerce Platform, Task Management App, AI Study Assistant) with images, descriptions, and tech stacks.</a:t>
            </a:r>
          </a:p>
          <a:p>
            <a:r>
              <a:rPr lang="en-US" dirty="0"/>
              <a:t>Experience: A detailed timeline of professional experiences (Google, Madras University, </a:t>
            </a:r>
            <a:r>
              <a:rPr lang="en-US" dirty="0" err="1"/>
              <a:t>TechStart</a:t>
            </a:r>
            <a:r>
              <a:rPr lang="en-US" dirty="0"/>
              <a:t> Inc., Stanford AI Lab).</a:t>
            </a:r>
          </a:p>
          <a:p>
            <a:r>
              <a:rPr lang="en-US" dirty="0"/>
              <a:t>Skills: Categorized progress bars for frontend, backend, and tools/DevOps skills.</a:t>
            </a:r>
          </a:p>
          <a:p>
            <a:r>
              <a:rPr lang="en-US" dirty="0"/>
              <a:t>Contact: A functional contact form and direct contact information with social media links.</a:t>
            </a:r>
          </a:p>
          <a:p>
            <a:r>
              <a:rPr lang="en-US" dirty="0"/>
              <a:t>Footer: A simple footer with your name and social links.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31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1067</Words>
  <Application>Microsoft Office PowerPoint</Application>
  <PresentationFormat>Widescreen</PresentationFormat>
  <Paragraphs>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POTFOLIO DESIGN AND LAYOUT 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latha palani</cp:lastModifiedBy>
  <cp:revision>24</cp:revision>
  <dcterms:created xsi:type="dcterms:W3CDTF">2024-03-29T15:07:22Z</dcterms:created>
  <dcterms:modified xsi:type="dcterms:W3CDTF">2025-09-01T14:36:52Z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