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49E-8912-97A8-643C-F11E13F9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9A2C3-CC5A-79BF-3D6C-31E151FD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575D-2B4D-C70E-5B3F-7F1FF076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10A2-7852-9590-CDF7-F63E0F9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A12-D130-CB08-90B1-8933FF34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3B58-9F0B-5E83-C45B-4116018E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C13E3-F710-14F2-18D6-EDF78535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FC06-70E4-C357-6383-D330795D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3CB9-F44C-8709-2CFC-0172EF7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CFEC-91B3-812B-AD32-B84F1C8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FC038-F2C9-1EB1-1645-5217D2762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E6FA-7370-2A70-DF4F-C68EA458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0F6F-3F74-E8E7-C1AC-7D0C7E09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6AC-1F0A-080C-4C56-EE59BCA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865E-D316-EF51-0022-50F83D1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BDA-E441-76B8-EEA5-16C71E2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5F43-D8D5-29F5-3852-1C0043B6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538C-C147-3D31-3273-0809A03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3F283-77E2-24E3-E02C-062EE0C9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ED52-4B1B-81DC-D09E-9AD2A82F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B592-B633-234E-F667-AC6D643E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607-155B-BBD7-4E42-E993D8E2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C561-1601-AB2B-A3C2-D24A0951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8C14-241F-7767-22B7-D12CB3F8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D191-4CAF-EF82-8D23-3AE657A6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B6AD-F6A5-CC8A-CD48-E5D86C3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041E-98C7-8CEE-88F8-658AF879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C7F4-A94D-C0FC-A7CF-FCDA42DC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750C-58A1-B8C2-07E6-9D96774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8029-5CD2-0B99-0985-900173D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3465-79BD-F029-B5D7-402B4CDE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7D0A-47C3-CA0C-79DB-23E644AB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C536-CB80-899F-C75B-FF0F259E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B1BD-B93E-A6BF-943F-7A996F06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B14A6-B327-7473-4280-5BF39C930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C3AF3-3603-66D9-22B3-516CD1CD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1F898-26AA-5892-DC97-A9603D6A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AF48-C018-2D7A-54F5-2BAD1005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8E126-E088-548D-4A24-11CB2A09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E707-04D7-14AE-3B22-B8BC8C12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7BA30-8361-1FE5-10F8-67429CF8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0687-7693-4F58-56F3-E6B806BE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F5ABD-E806-B1F1-26AA-9CBA2840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3CEBE-4487-2682-34AE-D707EB0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49F1B-BE39-F75E-BB40-050D59D7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5F2A0-E263-ECD5-ED45-BDAF0711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83DB-50A1-4BF7-0D91-50B1968F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9B0F-9889-899E-6C26-A74D3846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9F33-9807-289C-9F0A-2B220E4E6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5C17-CB8F-9C4F-F329-B433A80F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D67C-2FE7-0FF9-C257-CEAB158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36F72-B3B6-A1B1-40C0-5C6427EA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7C69-6959-555B-D486-CC266190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7C5D2-FDF7-7A72-54EF-766314E09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060F-9335-A8CD-DEBB-4541095C8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009E-C8B5-4A71-5538-02E1E9C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5748-6817-523F-75DB-0D9D9D6F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3AECE-A78D-FC2B-AAA0-5D05F5AC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A29DD-26DB-5199-D566-B6D61A01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3AED-4BEF-5AB7-3C85-E31D4D8C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5AFF-3866-EA35-FBA4-8A23FB42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E9F8-354B-445B-9D60-F01AEB2027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5CA3-1B59-D1EC-453F-F7303829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4A15-E031-C360-F3EA-4C5F5F9E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FB66-C51A-43D2-B326-6F8FF5AD8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B728D-CCDF-02FF-68C5-D4CF49095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9681" r="1232" b="17710"/>
          <a:stretch/>
        </p:blipFill>
        <p:spPr>
          <a:xfrm>
            <a:off x="0" y="797859"/>
            <a:ext cx="12039600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sati</dc:creator>
  <cp:lastModifiedBy>shivani sati</cp:lastModifiedBy>
  <cp:revision>1</cp:revision>
  <dcterms:created xsi:type="dcterms:W3CDTF">2023-07-09T09:35:29Z</dcterms:created>
  <dcterms:modified xsi:type="dcterms:W3CDTF">2023-07-09T09:35:52Z</dcterms:modified>
</cp:coreProperties>
</file>