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C3A0-2BCD-5FE6-A77C-1B608F8AC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15C0F-98D6-EB97-3A7F-D00004E50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21C0B-885D-EBA7-43B2-A38B2B2F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7BD6-5F58-4CED-8857-70C536578657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9793C-A1EB-7036-BFC2-9D90052D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31FE2-23D6-A26C-37AC-D308D1399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653D-4362-4675-BFEF-7787BFA6C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8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711EC-391A-2BA7-4D72-64D44029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A3FC9-38AD-10AA-A0E0-D0BF5ADF8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E7755-D107-06BF-1459-B01FCC63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7BD6-5F58-4CED-8857-70C536578657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328C3-2168-00E2-F501-BF13468C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B2596-476A-19DC-3397-9A1134F4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653D-4362-4675-BFEF-7787BFA6C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5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331FAD-7902-B4C6-32A9-C4A857708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757F6-BDC2-453A-508A-EA1F58865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79E47-6979-DF1B-B9C0-7E2715C1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7BD6-5F58-4CED-8857-70C536578657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FCDA8-32E9-1BC5-A985-D7F1D45A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68C30-3DFC-6D77-4059-1C74C8B3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653D-4362-4675-BFEF-7787BFA6C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25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96E8-59C8-111A-7A22-C8C89E0F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F464-EE50-8C42-873D-F9F2C52E2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B170F-E676-A391-81BB-8701AEE9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7BD6-5F58-4CED-8857-70C536578657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99AFB-2FA6-E8D0-BEB5-2B879B7FD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185D6-E49D-D867-F0CE-37F679FF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653D-4362-4675-BFEF-7787BFA6C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09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90A4-3C13-732F-9CB2-4F8BAAFF2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3A393-713E-492D-56DD-EF2967BB6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CC831-EC27-5DDA-55A6-A7A84696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7BD6-5F58-4CED-8857-70C536578657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D3D1-A758-D9CB-9FEE-31EB5D35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0E3C4-1532-D3BF-E4FB-773BFB3D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653D-4362-4675-BFEF-7787BFA6C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20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AF44-2CB3-6169-6665-416073DA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17D4C-D600-F664-DC4A-B955BA6FD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77B2-77D3-622E-86AA-54DB1EB02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6C1B4-6322-8041-154B-10DDDED2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7BD6-5F58-4CED-8857-70C536578657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5980E-A08B-9714-399D-BAC606A4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2BA0F-D1A7-FA9C-18FF-FCEEC185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653D-4362-4675-BFEF-7787BFA6C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29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4523-2FDD-61D9-3D59-D9CFCAEB1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57F86-DF2B-AE28-137A-DEA87D27B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14C9-9FF3-BB41-4748-E9F6163CA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80F547-9186-9EF4-6BB2-FAA329CB3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A81DD-874A-EB7F-6A60-9E64C00A6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E9432-091A-1E2C-05AF-2ECC1801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7BD6-5F58-4CED-8857-70C536578657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1B6D8B-7A61-8BA0-C4B8-69178BE7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3421C-F5FD-3961-C2C7-3B55F6D3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653D-4362-4675-BFEF-7787BFA6C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0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A860-8672-67E8-31B8-A087B155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98D58-5C7E-0DFD-2CC8-4D3081B2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7BD6-5F58-4CED-8857-70C536578657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8225E-E2F3-150C-0608-690136F4E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EEFB3-0364-2914-A145-EF8ED922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653D-4362-4675-BFEF-7787BFA6C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04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2D841-AC38-D065-ECE7-8F10537F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7BD6-5F58-4CED-8857-70C536578657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0BDE2-6FD8-6FCD-7D59-B12FE98D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759CF-76A3-52F5-BE50-BEEFF8C1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653D-4362-4675-BFEF-7787BFA6C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60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116E-0D22-3DA5-0277-A74B31A7D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D94F1-B51C-92DE-E7CE-088500352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6466D-50EB-D816-C70B-55316B35B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E0714-5115-6702-3FD5-E479D06E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7BD6-5F58-4CED-8857-70C536578657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1387E-DAAC-E15B-805D-5D2842F2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37384-8AF3-430E-B037-2A867FEA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653D-4362-4675-BFEF-7787BFA6C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20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2CB5-8AEA-E152-959F-C79F3D58E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A269FD-8B25-6041-01BD-C8932E2D9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D52B9-2EDD-FA9C-6273-0EB73E294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91CEA-F74C-9B95-5D8D-34D88D40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7BD6-5F58-4CED-8857-70C536578657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43651-424E-6A51-9C64-E62468B9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80D46-3E38-EACC-7D46-DB000230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653D-4362-4675-BFEF-7787BFA6C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74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7FF56-D10B-814B-3ECF-6C9B4E40B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2EA0A-4C6B-9159-2485-1BCDE36BA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5A4FC-326D-915B-1EE6-0D1EF6A04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F7BD6-5F58-4CED-8857-70C536578657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93C4B-32FC-7888-9AA6-C69F44860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0A41F-F095-0560-2899-493D0DBA7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6653D-4362-4675-BFEF-7787BFA6C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90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F3E4-3112-7474-A4E9-FF5BEAD8B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F24B0-6464-995B-DC66-E4F197DD5E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D3E145-543F-1138-ABC5-C89C6327CE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1" t="15573" r="13926" b="11583"/>
          <a:stretch/>
        </p:blipFill>
        <p:spPr>
          <a:xfrm>
            <a:off x="254000" y="426720"/>
            <a:ext cx="10200640" cy="575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4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shivani sati</dc:creator>
  <cp:lastModifiedBy>shivani sati</cp:lastModifiedBy>
  <cp:revision>1</cp:revision>
  <dcterms:created xsi:type="dcterms:W3CDTF">2023-04-30T09:19:30Z</dcterms:created>
  <dcterms:modified xsi:type="dcterms:W3CDTF">2023-04-30T09:19:31Z</dcterms:modified>
</cp:coreProperties>
</file>