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2" r:id="rId3"/>
    <p:sldId id="293" r:id="rId4"/>
    <p:sldId id="262" r:id="rId5"/>
    <p:sldId id="295" r:id="rId6"/>
    <p:sldId id="267" r:id="rId7"/>
    <p:sldId id="299" r:id="rId8"/>
    <p:sldId id="300" r:id="rId9"/>
    <p:sldId id="301" r:id="rId10"/>
    <p:sldId id="279" r:id="rId11"/>
    <p:sldId id="278" r:id="rId12"/>
    <p:sldId id="263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94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3366"/>
            </a:gs>
            <a:gs pos="100000">
              <a:srgbClr val="0099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24180"/>
            <a:ext cx="7772400" cy="1470025"/>
          </a:xfrm>
        </p:spPr>
        <p:txBody>
          <a:bodyPr>
            <a:normAutofit/>
          </a:bodyPr>
          <a:lstStyle/>
          <a:p>
            <a:pPr>
              <a:defRPr sz="3600">
                <a:solidFill>
                  <a:srgbClr val="FFFFFF"/>
                </a:solidFill>
              </a:defRPr>
            </a:pPr>
            <a:r>
              <a:rPr lang="en-IN" sz="4000" dirty="0"/>
              <a:t>NLP Tutor</a:t>
            </a:r>
            <a:endParaRPr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94206"/>
            <a:ext cx="7772400" cy="3409950"/>
          </a:xfrm>
        </p:spPr>
        <p:txBody>
          <a:bodyPr>
            <a:normAutofit fontScale="92500" lnSpcReduction="10000"/>
          </a:bodyPr>
          <a:lstStyle/>
          <a:p>
            <a:pPr>
              <a:defRPr sz="2000">
                <a:solidFill>
                  <a:srgbClr val="FFDF00"/>
                </a:solidFill>
              </a:defRPr>
            </a:pPr>
            <a:r>
              <a:rPr sz="2600" dirty="0"/>
              <a:t>M</a:t>
            </a:r>
            <a:r>
              <a:rPr lang="en-IN" sz="2600" dirty="0"/>
              <a:t>t</a:t>
            </a:r>
            <a:r>
              <a:rPr sz="2600" dirty="0" err="1"/>
              <a:t>ech</a:t>
            </a:r>
            <a:r>
              <a:rPr lang="en-IN" sz="2600" dirty="0"/>
              <a:t>- AAI</a:t>
            </a:r>
            <a:r>
              <a:rPr sz="2600" dirty="0"/>
              <a:t> </a:t>
            </a:r>
            <a:endParaRPr lang="en-US" sz="2600" dirty="0"/>
          </a:p>
          <a:p>
            <a:pPr>
              <a:defRPr sz="2000">
                <a:solidFill>
                  <a:srgbClr val="FFDF00"/>
                </a:solidFill>
              </a:defRPr>
            </a:pPr>
            <a:r>
              <a:rPr lang="en-IN" sz="2600" dirty="0"/>
              <a:t>Subject : NLP - Mini Project</a:t>
            </a:r>
          </a:p>
          <a:p>
            <a:pPr>
              <a:defRPr sz="2000">
                <a:solidFill>
                  <a:srgbClr val="FFDF00"/>
                </a:solidFill>
              </a:defRPr>
            </a:pPr>
            <a:endParaRPr lang="en-IN" dirty="0"/>
          </a:p>
          <a:p>
            <a:pPr>
              <a:defRPr sz="2000">
                <a:solidFill>
                  <a:srgbClr val="FFDF00"/>
                </a:solidFill>
              </a:defRPr>
            </a:pPr>
            <a:endParaRPr lang="en-IN" dirty="0"/>
          </a:p>
          <a:p>
            <a:pPr>
              <a:defRPr sz="2000">
                <a:solidFill>
                  <a:srgbClr val="FFDF00"/>
                </a:solidFill>
              </a:defRPr>
            </a:pPr>
            <a:endParaRPr lang="en-IN" dirty="0"/>
          </a:p>
          <a:p>
            <a:pPr>
              <a:defRPr sz="2000">
                <a:solidFill>
                  <a:srgbClr val="FFDF00"/>
                </a:solidFill>
              </a:defRPr>
            </a:pPr>
            <a:endParaRPr dirty="0"/>
          </a:p>
          <a:p>
            <a:pPr algn="l"/>
            <a:r>
              <a:rPr lang="en-IN" sz="2100" dirty="0">
                <a:solidFill>
                  <a:schemeClr val="bg1"/>
                </a:solidFill>
              </a:rPr>
              <a:t>By – </a:t>
            </a:r>
          </a:p>
          <a:p>
            <a:pPr algn="l"/>
            <a:r>
              <a:rPr lang="en-IN" sz="2100">
                <a:solidFill>
                  <a:schemeClr val="bg1"/>
                </a:solidFill>
              </a:rPr>
              <a:t>Saurabh Sharma   </a:t>
            </a:r>
            <a:r>
              <a:rPr lang="en-IN" sz="2100" dirty="0">
                <a:solidFill>
                  <a:schemeClr val="bg1"/>
                </a:solidFill>
              </a:rPr>
              <a:t>– MT23AAI018 </a:t>
            </a:r>
          </a:p>
          <a:p>
            <a:pPr algn="l"/>
            <a:r>
              <a:rPr lang="en-IN" sz="2100" dirty="0">
                <a:solidFill>
                  <a:schemeClr val="bg1"/>
                </a:solidFill>
              </a:rPr>
              <a:t>Sadashiv Nayak A – MT23AAI039</a:t>
            </a:r>
            <a:endParaRPr sz="2100" dirty="0">
              <a:solidFill>
                <a:schemeClr val="bg1"/>
              </a:solidFill>
            </a:endParaRPr>
          </a:p>
          <a:p>
            <a:pPr algn="l"/>
            <a:r>
              <a:rPr lang="en-IN" sz="2100" dirty="0">
                <a:solidFill>
                  <a:schemeClr val="bg1"/>
                </a:solidFill>
              </a:rPr>
              <a:t>Dated – 20/06/2025</a:t>
            </a:r>
            <a:endParaRPr sz="21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F2148-2E39-8E74-255F-BE568769C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75F9-68DD-4234-0E9E-3E9DDBC0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2027"/>
          </a:xfrm>
        </p:spPr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Code Modules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2D396D-66BB-6950-2381-220FBBBD4B23}"/>
              </a:ext>
            </a:extLst>
          </p:cNvPr>
          <p:cNvSpPr/>
          <p:nvPr/>
        </p:nvSpPr>
        <p:spPr>
          <a:xfrm>
            <a:off x="457200" y="1317523"/>
            <a:ext cx="8229600" cy="5028634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FA93C-215B-047A-E6DD-515F272B340A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854FA8-514A-D74B-FC6A-5FBE03AC9A5F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70164E-544A-C367-7C42-B21A690EC41C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49EF0C-6CDE-4F4E-2698-622286817B61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A0867654-E966-53E9-3A9F-5B224F260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0FE52-71C5-5A9B-A5D4-E89E8478357C}"/>
              </a:ext>
            </a:extLst>
          </p:cNvPr>
          <p:cNvSpPr txBox="1"/>
          <p:nvPr/>
        </p:nvSpPr>
        <p:spPr>
          <a:xfrm>
            <a:off x="457200" y="1868128"/>
            <a:ext cx="851473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app.py – </a:t>
            </a:r>
            <a:r>
              <a:rPr lang="en-IN" sz="2800" dirty="0" err="1"/>
              <a:t>Streamlit</a:t>
            </a:r>
            <a:r>
              <a:rPr lang="en-IN" sz="2800" dirty="0"/>
              <a:t> interface, PDF handling, threading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functions.py – PDF processing, embedding, RAG pipeline</a:t>
            </a:r>
          </a:p>
          <a:p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models.py – LLaMA3 model setup from </a:t>
            </a:r>
            <a:r>
              <a:rPr lang="en-IN" sz="2800" dirty="0" err="1"/>
              <a:t>Groq</a:t>
            </a:r>
            <a:endParaRPr lang="en-IN" sz="2800" dirty="0"/>
          </a:p>
          <a:p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html_template.py – Custom chat styling templates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636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30C5F-A9EF-6847-F6D4-042AA5D17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183DB-0F79-DE13-214A-04E3F1869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2027"/>
          </a:xfrm>
        </p:spPr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Demo Flow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E396CE-7D88-92E4-C2D2-302B4719556A}"/>
              </a:ext>
            </a:extLst>
          </p:cNvPr>
          <p:cNvSpPr/>
          <p:nvPr/>
        </p:nvSpPr>
        <p:spPr>
          <a:xfrm>
            <a:off x="457200" y="947057"/>
            <a:ext cx="8229600" cy="535577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1A1C10-E7FC-EE74-C51D-A3155DBBDF27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0AFEE4-C658-9826-BD0A-8CEA778C9CB0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83B681-4EB8-F265-EB7C-D2337F879B2A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240F13-FF55-081B-B18E-707306262890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DDC0F9E-AE70-A57A-BCEF-A202BFAC4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1207020"/>
            <a:ext cx="822959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Upload PDF files via UI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Process and embed documents (background thread)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Ask questions in chat box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Get AI-generated answers and video suggestions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Manage sessions via cache and reload buttons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A1A4A737-7902-61BC-F226-1C5678643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95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Challenges Faced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31520" y="1628506"/>
            <a:ext cx="79552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Handling large PDFs efficiently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Maintaining vector consistency across sessions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Managing multithreading in </a:t>
            </a:r>
            <a:r>
              <a:rPr lang="en-US" sz="2800" dirty="0" err="1"/>
              <a:t>Streamlit</a:t>
            </a:r>
            <a:endParaRPr lang="en-US" sz="2800" dirty="0"/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Model API rate limits and token management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3366"/>
            </a:gs>
            <a:gs pos="100000">
              <a:srgbClr val="0099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5736"/>
          </a:xfrm>
        </p:spPr>
        <p:txBody>
          <a:bodyPr>
            <a:normAutofit/>
          </a:bodyPr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sz="3600" dirty="0"/>
              <a:t>Conclusion</a:t>
            </a:r>
            <a:endParaRPr sz="3600" dirty="0"/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8229600" cy="494071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https://chatgpt.com/c/67https://chatgpt.com/c/674af965-dc48-8011-b67a-5327fce0e2c9#:~:text=Need%20for%20Automation,exacerbates%20this%20challenge.4af965-dc48-8011-b67a-5327fce0e2c9#:~:text=Need%20for%20Automation,exacerbates%20this%20challenge.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62A59-E69D-BA6C-3683-A201D1677B69}"/>
              </a:ext>
            </a:extLst>
          </p:cNvPr>
          <p:cNvSpPr txBox="1"/>
          <p:nvPr/>
        </p:nvSpPr>
        <p:spPr>
          <a:xfrm>
            <a:off x="580104" y="1902543"/>
            <a:ext cx="83918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/>
              <a:t>Successfully built a conversational Subject Tutor/PDF assistant.</a:t>
            </a:r>
          </a:p>
          <a:p>
            <a:endParaRPr lang="en-US" sz="32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/>
              <a:t>Applied advanced NLP and vector search techniques.</a:t>
            </a:r>
          </a:p>
          <a:p>
            <a:endParaRPr lang="en-US" sz="32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/>
              <a:t>Real-time, scalable, and user-friendly tool.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dirty="0"/>
              <a:t>Problem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https://chatgpt.com/c/67https://chatgpt.com/c/674af965-dc48-8011-b67a-5327fce0e2c9#:~:text=Need%20for%20Automation,exacerbates%20this%20challenge.4af965-dc48-8011-b67a-5327fce0e2c9#:~:text=Need%20for%20Automation,exacerbates%20this%20challenge.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B62A59-E69D-BA6C-3683-A201D1677B69}"/>
              </a:ext>
            </a:extLst>
          </p:cNvPr>
          <p:cNvSpPr txBox="1"/>
          <p:nvPr/>
        </p:nvSpPr>
        <p:spPr>
          <a:xfrm>
            <a:off x="457200" y="1371600"/>
            <a:ext cx="8229599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Manual PDF reading is time-consuming and inefficient.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Users struggle to find relevant information in long documents.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Need for an intelligent, conversational assistant to understand documents.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9B6FD-A740-AE69-00E9-38844A0FF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F607-390B-1815-F7DE-E56F3F4B9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Proposed Solution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A458C9-8608-2C12-8AFA-858DD71BE966}"/>
              </a:ext>
            </a:extLst>
          </p:cNvPr>
          <p:cNvSpPr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0FE09-0FD8-7C4C-1142-14D0423F3452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562DD2-93B3-EEF1-BB42-879F8C284051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81286-8EC8-4088-B8FB-7CAF2E4E0EE5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739542-C807-95C9-1FE1-F75ECB7BB1A9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6DF93-B1CD-63D9-155B-36438F7CA11F}"/>
              </a:ext>
            </a:extLst>
          </p:cNvPr>
          <p:cNvSpPr txBox="1"/>
          <p:nvPr/>
        </p:nvSpPr>
        <p:spPr>
          <a:xfrm>
            <a:off x="570271" y="1514168"/>
            <a:ext cx="811652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Developed a </a:t>
            </a:r>
            <a:r>
              <a:rPr lang="en-US" sz="2800" dirty="0" err="1"/>
              <a:t>Streamlit</a:t>
            </a:r>
            <a:r>
              <a:rPr lang="en-US" sz="2800" dirty="0"/>
              <a:t>-based chatbot for interactive PDF querying.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Leverages NLP, embeddings, and LLMs for context-aware answers.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Provides YouTube recommendations related to user queries.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370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Technology Stack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8382000" cy="41148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1501438"/>
            <a:ext cx="8788574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Frontend: </a:t>
            </a:r>
            <a:r>
              <a:rPr lang="en-IN" sz="2800" dirty="0" err="1"/>
              <a:t>Streamlit</a:t>
            </a: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Backend: Python, </a:t>
            </a:r>
            <a:r>
              <a:rPr lang="en-IN" sz="2800" dirty="0" err="1"/>
              <a:t>LangChain</a:t>
            </a:r>
            <a:r>
              <a:rPr lang="en-IN" sz="2800" dirty="0"/>
              <a:t>, FAISS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Embeddings: sentence-transformers/all-MiniLM-L6-v2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LLM: </a:t>
            </a:r>
            <a:r>
              <a:rPr lang="en-IN" sz="2800" dirty="0" err="1"/>
              <a:t>LLaMA</a:t>
            </a:r>
            <a:r>
              <a:rPr lang="en-IN" sz="2800" dirty="0"/>
              <a:t> 3 via </a:t>
            </a:r>
            <a:r>
              <a:rPr lang="en-IN" sz="2800" dirty="0" err="1"/>
              <a:t>Groq</a:t>
            </a:r>
            <a:r>
              <a:rPr lang="en-IN" sz="2800" dirty="0"/>
              <a:t> API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/>
              <a:t>YouTube integration: </a:t>
            </a:r>
            <a:r>
              <a:rPr lang="en-IN" sz="2800" dirty="0" err="1"/>
              <a:t>yt_dlp</a:t>
            </a:r>
            <a:endParaRPr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3E1FA-64C0-B965-31B4-310FD9555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FDE6-F0E2-8B75-12FA-F29EAA3B2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248"/>
            <a:ext cx="8229600" cy="1143000"/>
          </a:xfrm>
        </p:spPr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System Architecture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BF5566-BA0E-4542-9066-BB77447E45D4}"/>
              </a:ext>
            </a:extLst>
          </p:cNvPr>
          <p:cNvSpPr/>
          <p:nvPr/>
        </p:nvSpPr>
        <p:spPr>
          <a:xfrm>
            <a:off x="518650" y="1266247"/>
            <a:ext cx="8229600" cy="5036229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1C8C-002D-C5EC-6C83-F374DFFB3067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66EFB2-6385-A585-9887-47EAB2CA3F3B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F3911-7024-C3FE-90BE-B01C87BEE810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FCE77D-1450-7F53-F676-385DF3E7D5D6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1DFBB9-128B-A69F-E4B0-A9DA02CB7D34}"/>
              </a:ext>
            </a:extLst>
          </p:cNvPr>
          <p:cNvSpPr txBox="1"/>
          <p:nvPr/>
        </p:nvSpPr>
        <p:spPr>
          <a:xfrm>
            <a:off x="518653" y="1389496"/>
            <a:ext cx="82910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PDF Upload → Text Extraction → Chunking</a:t>
            </a:r>
          </a:p>
          <a:p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Embedding with </a:t>
            </a:r>
            <a:r>
              <a:rPr lang="en-IN" sz="2800" dirty="0" err="1"/>
              <a:t>MiniLM</a:t>
            </a:r>
            <a:r>
              <a:rPr lang="en-IN" sz="2800" dirty="0"/>
              <a:t> → FAISS Vector Storage</a:t>
            </a:r>
          </a:p>
          <a:p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User Query → Contextual Retrieval → LLaMA3 Response</a:t>
            </a:r>
          </a:p>
          <a:p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Chat History and YouTube Video Suggestions</a:t>
            </a:r>
          </a:p>
        </p:txBody>
      </p:sp>
    </p:spTree>
    <p:extLst>
      <p:ext uri="{BB962C8B-B14F-4D97-AF65-F5344CB8AC3E}">
        <p14:creationId xmlns:p14="http://schemas.microsoft.com/office/powerpoint/2010/main" val="260395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E7D67-ACB4-4D95-C625-F117F5360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3AE8-8552-C102-6D3D-73A069AE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Key Features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FF13D7-DAD0-EEAD-2D37-9511F6D49DBD}"/>
              </a:ext>
            </a:extLst>
          </p:cNvPr>
          <p:cNvSpPr/>
          <p:nvPr/>
        </p:nvSpPr>
        <p:spPr>
          <a:xfrm>
            <a:off x="457200" y="1126665"/>
            <a:ext cx="8229600" cy="488084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DB5C9-4060-5F71-CFE4-F6083CD714ED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FB303C-EA7A-6595-865D-DD1608590CE6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DA91FF-8341-B609-E066-C0F97A916EF4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37A705-5A80-B538-EC81-FB8A057BFDEF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FFA5C3EC-4060-C31D-071E-61DCA8B12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58AC8A-9160-0A00-A5C5-DA8D842410A8}"/>
              </a:ext>
            </a:extLst>
          </p:cNvPr>
          <p:cNvSpPr txBox="1"/>
          <p:nvPr/>
        </p:nvSpPr>
        <p:spPr>
          <a:xfrm>
            <a:off x="698090" y="1651819"/>
            <a:ext cx="76396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Chat with documents using natural language</a:t>
            </a:r>
          </a:p>
          <a:p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Automatic document chunking and embedding</a:t>
            </a:r>
          </a:p>
          <a:p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Context-aware QA via </a:t>
            </a:r>
            <a:r>
              <a:rPr lang="en-IN" sz="2800" dirty="0" err="1"/>
              <a:t>LangChain</a:t>
            </a:r>
            <a:endParaRPr lang="en-IN" sz="2800" dirty="0"/>
          </a:p>
          <a:p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Persistent session management with caching</a:t>
            </a:r>
          </a:p>
          <a:p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YouTube video recommendations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06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5C5DA-3BE4-32EF-AB6A-79DB2D8F9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DE58-A97D-69F5-AA85-5150B405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GUI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33CFAF-13C1-8752-5756-6B3F3588C45E}"/>
              </a:ext>
            </a:extLst>
          </p:cNvPr>
          <p:cNvSpPr/>
          <p:nvPr/>
        </p:nvSpPr>
        <p:spPr>
          <a:xfrm>
            <a:off x="457200" y="1126665"/>
            <a:ext cx="8229600" cy="488084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7F70B4-28B5-80A4-B8D4-F983ADCB9D5E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7C4D45-D5F4-CE81-01C9-781A514A0E60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B55A5-4AF9-DE68-5149-B4EA8334A150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14BDFF-E20D-81C4-BD07-CD895886A8A7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E6C0A5E-5245-8D03-2A21-B7C0229E3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4B6B7D-44D6-EAFF-873B-91763FA32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6665"/>
            <a:ext cx="9144000" cy="516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7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D4879-F38F-1F1B-4A31-E1C14C930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6FC4-56A9-59D1-8E7A-FFB2837D3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GUI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6916D2-34DF-E8C7-75DB-195F174927BB}"/>
              </a:ext>
            </a:extLst>
          </p:cNvPr>
          <p:cNvSpPr/>
          <p:nvPr/>
        </p:nvSpPr>
        <p:spPr>
          <a:xfrm>
            <a:off x="457200" y="1126665"/>
            <a:ext cx="8229600" cy="488084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1FFCBE-078F-367F-9986-01057BAA2592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9DCE5C-37D8-D704-6AF5-3F57D4BF03B7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B775F0-C502-16BD-1C6E-6BC41AB8C1DB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AED0D1-8DED-76C8-01F5-F0FA17194262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6C0EDE3A-5287-2713-36C1-9A9ABBF1B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F37D23-65D8-0AE2-4275-4A6D0A2AA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5474"/>
            <a:ext cx="8951936" cy="499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E8F18-5B05-5927-681A-D75DC057C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CBCE-B344-77A8-5C99-98153C1C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>
                <a:solidFill>
                  <a:srgbClr val="FFDF00"/>
                </a:solidFill>
              </a:defRPr>
            </a:pPr>
            <a:r>
              <a:rPr lang="en-IN" dirty="0"/>
              <a:t>GUI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44E7C1-4A24-7F35-B10B-CB89C584933B}"/>
              </a:ext>
            </a:extLst>
          </p:cNvPr>
          <p:cNvSpPr/>
          <p:nvPr/>
        </p:nvSpPr>
        <p:spPr>
          <a:xfrm>
            <a:off x="457200" y="1126665"/>
            <a:ext cx="8229600" cy="488084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39B04-4DFF-E400-A3E0-6DE3091829B3}"/>
              </a:ext>
            </a:extLst>
          </p:cNvPr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DF00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23A14C-189F-AEC6-A53D-0B92F8DEBB1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3366"/>
          </a:solidFill>
          <a:ln>
            <a:solidFill>
              <a:srgbClr val="FFD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D1128-004D-7279-0C4F-CFCAE62DFBDC}"/>
              </a:ext>
            </a:extLst>
          </p:cNvPr>
          <p:cNvSpPr txBox="1"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Visvesvaraya National Institute of Technology (VNIT), Nagpur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58FB4E-77CE-F1EA-168A-49A4D4BF1265}"/>
              </a:ext>
            </a:extLst>
          </p:cNvPr>
          <p:cNvSpPr/>
          <p:nvPr/>
        </p:nvSpPr>
        <p:spPr>
          <a:xfrm>
            <a:off x="0" y="6400800"/>
            <a:ext cx="9144000" cy="274320"/>
          </a:xfrm>
          <a:prstGeom prst="rect">
            <a:avLst/>
          </a:prstGeom>
          <a:solidFill>
            <a:srgbClr val="FFDF00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C6660B19-6D90-72D5-FFD0-5DF2E6900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ACD482-FBD8-3A62-60C2-83B61371F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84509"/>
            <a:ext cx="8922774" cy="468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0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17044</TotalTime>
  <Words>631</Words>
  <Application>Microsoft Office PowerPoint</Application>
  <PresentationFormat>On-screen Show (4:3)</PresentationFormat>
  <Paragraphs>117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NLP Tutor</vt:lpstr>
      <vt:lpstr>Problem Statement</vt:lpstr>
      <vt:lpstr>Proposed Solution</vt:lpstr>
      <vt:lpstr>Technology Stack</vt:lpstr>
      <vt:lpstr>System Architecture</vt:lpstr>
      <vt:lpstr>Key Features</vt:lpstr>
      <vt:lpstr>GUI</vt:lpstr>
      <vt:lpstr>GUI</vt:lpstr>
      <vt:lpstr>GUI</vt:lpstr>
      <vt:lpstr>Code Modules</vt:lpstr>
      <vt:lpstr>Demo Flow</vt:lpstr>
      <vt:lpstr>Challenges Faced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Saurabh Sharma</dc:creator>
  <cp:keywords/>
  <dc:description>generated using python-pptx</dc:description>
  <cp:lastModifiedBy>MT23AAI018 Saurabh Sharma</cp:lastModifiedBy>
  <cp:revision>148</cp:revision>
  <cp:lastPrinted>2025-02-27T06:58:16Z</cp:lastPrinted>
  <dcterms:created xsi:type="dcterms:W3CDTF">2013-01-27T09:14:16Z</dcterms:created>
  <dcterms:modified xsi:type="dcterms:W3CDTF">2025-06-22T09:56:35Z</dcterms:modified>
  <cp:category/>
</cp:coreProperties>
</file>