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7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81" r:id="rId4"/>
    <p:sldId id="282" r:id="rId5"/>
    <p:sldId id="278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74" r:id="rId14"/>
    <p:sldId id="29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esh Ambokar" initials="MA" lastIdx="4" clrIdx="0">
    <p:extLst>
      <p:ext uri="{19B8F6BF-5375-455C-9EA6-DF929625EA0E}">
        <p15:presenceInfo xmlns:p15="http://schemas.microsoft.com/office/powerpoint/2012/main" userId="S::ma@indiacapital.com::362eec79-c3e2-4427-8130-ffffbf702a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2"/>
    <p:restoredTop sz="96327"/>
  </p:normalViewPr>
  <p:slideViewPr>
    <p:cSldViewPr snapToGrid="0" snapToObjects="1">
      <p:cViewPr varScale="1">
        <p:scale>
          <a:sx n="71" d="100"/>
          <a:sy n="71" d="100"/>
        </p:scale>
        <p:origin x="7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745A8A-B504-4E76-98FF-F1634053FF88}" type="doc">
      <dgm:prSet loTypeId="urn:microsoft.com/office/officeart/2008/layout/VerticalAccentList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33D2A5F-C37E-41A2-9347-5FA5800684E7}">
      <dgm:prSet custT="1"/>
      <dgm:spPr/>
      <dgm:t>
        <a:bodyPr/>
        <a:lstStyle/>
        <a:p>
          <a:r>
            <a:rPr lang="en-US" sz="2800" baseline="0" dirty="0"/>
            <a:t>Top 10 selling brands</a:t>
          </a:r>
          <a:endParaRPr lang="en-US" sz="2800" dirty="0"/>
        </a:p>
      </dgm:t>
    </dgm:pt>
    <dgm:pt modelId="{FF2F31B4-CBA1-402A-BC70-1282C1A0CBEA}" type="parTrans" cxnId="{425E520C-1FA9-4F3B-85DA-0D0332BA6079}">
      <dgm:prSet/>
      <dgm:spPr/>
      <dgm:t>
        <a:bodyPr/>
        <a:lstStyle/>
        <a:p>
          <a:endParaRPr lang="en-US" sz="1800"/>
        </a:p>
      </dgm:t>
    </dgm:pt>
    <dgm:pt modelId="{D5B80BB1-C1AB-40C4-8DD3-BC51C3EBECA2}" type="sibTrans" cxnId="{425E520C-1FA9-4F3B-85DA-0D0332BA6079}">
      <dgm:prSet/>
      <dgm:spPr/>
      <dgm:t>
        <a:bodyPr/>
        <a:lstStyle/>
        <a:p>
          <a:endParaRPr lang="en-US" sz="1800"/>
        </a:p>
      </dgm:t>
    </dgm:pt>
    <dgm:pt modelId="{58ECC09A-AB2E-4123-BB82-0D80C5A99EA6}">
      <dgm:prSet custT="1"/>
      <dgm:spPr/>
      <dgm:t>
        <a:bodyPr/>
        <a:lstStyle/>
        <a:p>
          <a:r>
            <a:rPr lang="en-IN" sz="2800" dirty="0"/>
            <a:t>Top 10 car models sold at highest price</a:t>
          </a:r>
          <a:endParaRPr lang="en-US" sz="3200" dirty="0"/>
        </a:p>
      </dgm:t>
    </dgm:pt>
    <dgm:pt modelId="{6B37E899-4F61-4C85-A52F-64FB18796A31}" type="parTrans" cxnId="{DFC7B26A-7B63-43B2-99FD-6CB67DA43217}">
      <dgm:prSet/>
      <dgm:spPr/>
      <dgm:t>
        <a:bodyPr/>
        <a:lstStyle/>
        <a:p>
          <a:endParaRPr lang="en-US" sz="1800"/>
        </a:p>
      </dgm:t>
    </dgm:pt>
    <dgm:pt modelId="{15B467A7-64AE-429F-8B7A-125E77566490}" type="sibTrans" cxnId="{DFC7B26A-7B63-43B2-99FD-6CB67DA43217}">
      <dgm:prSet/>
      <dgm:spPr/>
      <dgm:t>
        <a:bodyPr/>
        <a:lstStyle/>
        <a:p>
          <a:endParaRPr lang="en-US" sz="1800"/>
        </a:p>
      </dgm:t>
    </dgm:pt>
    <dgm:pt modelId="{06C24349-7592-4A98-9B95-45B1837BCFEB}">
      <dgm:prSet custT="1"/>
      <dgm:spPr/>
      <dgm:t>
        <a:bodyPr/>
        <a:lstStyle/>
        <a:p>
          <a:r>
            <a:rPr lang="en-IN" sz="2800" baseline="0" dirty="0"/>
            <a:t>Most purchased cars w.r.t. drive type</a:t>
          </a:r>
          <a:endParaRPr lang="en-US" sz="2800" dirty="0"/>
        </a:p>
      </dgm:t>
    </dgm:pt>
    <dgm:pt modelId="{5C238526-000B-4545-9D01-A54DA31B025F}" type="sibTrans" cxnId="{A9F63EE5-0269-4BD6-85B9-471F682D0BD1}">
      <dgm:prSet/>
      <dgm:spPr/>
      <dgm:t>
        <a:bodyPr/>
        <a:lstStyle/>
        <a:p>
          <a:endParaRPr lang="en-US" sz="1800"/>
        </a:p>
      </dgm:t>
    </dgm:pt>
    <dgm:pt modelId="{FF10F925-B46F-40F0-8770-AFB7AEBEE13C}" type="parTrans" cxnId="{A9F63EE5-0269-4BD6-85B9-471F682D0BD1}">
      <dgm:prSet/>
      <dgm:spPr/>
      <dgm:t>
        <a:bodyPr/>
        <a:lstStyle/>
        <a:p>
          <a:endParaRPr lang="en-US" sz="1800"/>
        </a:p>
      </dgm:t>
    </dgm:pt>
    <dgm:pt modelId="{AC386EFD-BE0A-4810-9B2A-1A5781B8642A}">
      <dgm:prSet custT="1"/>
      <dgm:spPr/>
      <dgm:t>
        <a:bodyPr/>
        <a:lstStyle/>
        <a:p>
          <a:r>
            <a:rPr lang="en-IN" sz="2800" baseline="0" dirty="0"/>
            <a:t>Most expensive cars w.r.t. drive type</a:t>
          </a:r>
          <a:endParaRPr lang="en-US" sz="2800" dirty="0"/>
        </a:p>
      </dgm:t>
    </dgm:pt>
    <dgm:pt modelId="{6FF6E209-1E4B-4A58-869C-79184DC658A2}" type="sibTrans" cxnId="{77B3396F-968E-4F2A-B6D9-28FCA3778E2F}">
      <dgm:prSet/>
      <dgm:spPr/>
      <dgm:t>
        <a:bodyPr/>
        <a:lstStyle/>
        <a:p>
          <a:endParaRPr lang="en-US" sz="1800"/>
        </a:p>
      </dgm:t>
    </dgm:pt>
    <dgm:pt modelId="{5ABE793A-28C0-4347-84FE-1A73EFD05FE8}" type="parTrans" cxnId="{77B3396F-968E-4F2A-B6D9-28FCA3778E2F}">
      <dgm:prSet/>
      <dgm:spPr/>
      <dgm:t>
        <a:bodyPr/>
        <a:lstStyle/>
        <a:p>
          <a:endParaRPr lang="en-US" sz="1800"/>
        </a:p>
      </dgm:t>
    </dgm:pt>
    <dgm:pt modelId="{E3A1A73C-6877-44C4-9670-63985767837E}">
      <dgm:prSet custT="1"/>
      <dgm:spPr/>
      <dgm:t>
        <a:bodyPr/>
        <a:lstStyle/>
        <a:p>
          <a:r>
            <a:rPr lang="en-IN" sz="2800" baseline="0" dirty="0"/>
            <a:t>Most preferred cars w.r.t. Car Body &amp; Car engine</a:t>
          </a:r>
          <a:endParaRPr lang="en-US" sz="2800" dirty="0"/>
        </a:p>
      </dgm:t>
    </dgm:pt>
    <dgm:pt modelId="{79BFF14E-DCDC-404A-B898-12A7C0BA65E0}" type="parTrans" cxnId="{0679A37B-5771-4166-A0FC-9DD4A1F5FCB0}">
      <dgm:prSet/>
      <dgm:spPr/>
      <dgm:t>
        <a:bodyPr/>
        <a:lstStyle/>
        <a:p>
          <a:endParaRPr lang="en-IN"/>
        </a:p>
      </dgm:t>
    </dgm:pt>
    <dgm:pt modelId="{DCCF00E9-0D5A-42F7-B373-CC86EBEDC12F}" type="sibTrans" cxnId="{0679A37B-5771-4166-A0FC-9DD4A1F5FCB0}">
      <dgm:prSet/>
      <dgm:spPr/>
      <dgm:t>
        <a:bodyPr/>
        <a:lstStyle/>
        <a:p>
          <a:endParaRPr lang="en-IN"/>
        </a:p>
      </dgm:t>
    </dgm:pt>
    <dgm:pt modelId="{D3E462BB-82F5-4D0D-B4B3-D90EE5CD2E7A}">
      <dgm:prSet custT="1"/>
      <dgm:spPr/>
      <dgm:t>
        <a:bodyPr/>
        <a:lstStyle/>
        <a:p>
          <a:r>
            <a:rPr lang="en-IN" sz="2800" baseline="0" dirty="0"/>
            <a:t>Car price relation with car year</a:t>
          </a:r>
          <a:endParaRPr lang="en-US" sz="2800" dirty="0"/>
        </a:p>
      </dgm:t>
    </dgm:pt>
    <dgm:pt modelId="{14B79220-17E9-4EA9-887A-81041EFB5136}" type="parTrans" cxnId="{FBBA5C7A-3323-492B-B813-1D6DA15B99C0}">
      <dgm:prSet/>
      <dgm:spPr/>
      <dgm:t>
        <a:bodyPr/>
        <a:lstStyle/>
        <a:p>
          <a:endParaRPr lang="en-IN"/>
        </a:p>
      </dgm:t>
    </dgm:pt>
    <dgm:pt modelId="{C3D9B79A-E92C-4725-8875-7A653BB80EDC}" type="sibTrans" cxnId="{FBBA5C7A-3323-492B-B813-1D6DA15B99C0}">
      <dgm:prSet/>
      <dgm:spPr/>
      <dgm:t>
        <a:bodyPr/>
        <a:lstStyle/>
        <a:p>
          <a:endParaRPr lang="en-IN"/>
        </a:p>
      </dgm:t>
    </dgm:pt>
    <dgm:pt modelId="{EDF2BAD9-8884-40B0-B6C5-EC7D40C07999}" type="pres">
      <dgm:prSet presAssocID="{CE745A8A-B504-4E76-98FF-F1634053FF88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IN"/>
        </a:p>
      </dgm:t>
    </dgm:pt>
    <dgm:pt modelId="{91A24EE2-454C-403F-A9E9-69EEC0656023}" type="pres">
      <dgm:prSet presAssocID="{D33D2A5F-C37E-41A2-9347-5FA5800684E7}" presName="parenttextcomposite" presStyleCnt="0"/>
      <dgm:spPr/>
    </dgm:pt>
    <dgm:pt modelId="{C5419301-FFF5-4F22-AF00-8DCCA7559AC7}" type="pres">
      <dgm:prSet presAssocID="{D33D2A5F-C37E-41A2-9347-5FA5800684E7}" presName="parenttext" presStyleLbl="revTx" presStyleIdx="0" presStyleCnt="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8987EDB-350E-442B-B100-004000EE8BD8}" type="pres">
      <dgm:prSet presAssocID="{D33D2A5F-C37E-41A2-9347-5FA5800684E7}" presName="parallelogramComposite" presStyleCnt="0"/>
      <dgm:spPr/>
    </dgm:pt>
    <dgm:pt modelId="{39E301A8-5BA0-4498-ACEC-637BADB21271}" type="pres">
      <dgm:prSet presAssocID="{D33D2A5F-C37E-41A2-9347-5FA5800684E7}" presName="parallelogram1" presStyleLbl="alignNode1" presStyleIdx="0" presStyleCnt="42"/>
      <dgm:spPr/>
    </dgm:pt>
    <dgm:pt modelId="{DAD0F4B8-81A3-48DC-A640-04B438FF6011}" type="pres">
      <dgm:prSet presAssocID="{D33D2A5F-C37E-41A2-9347-5FA5800684E7}" presName="parallelogram2" presStyleLbl="alignNode1" presStyleIdx="1" presStyleCnt="42"/>
      <dgm:spPr/>
    </dgm:pt>
    <dgm:pt modelId="{1A4AF7F5-5C31-4636-B422-21BB94EDE8C5}" type="pres">
      <dgm:prSet presAssocID="{D33D2A5F-C37E-41A2-9347-5FA5800684E7}" presName="parallelogram3" presStyleLbl="alignNode1" presStyleIdx="2" presStyleCnt="42"/>
      <dgm:spPr/>
    </dgm:pt>
    <dgm:pt modelId="{35A3BD15-59CE-4D64-9153-0509312B0F8A}" type="pres">
      <dgm:prSet presAssocID="{D33D2A5F-C37E-41A2-9347-5FA5800684E7}" presName="parallelogram4" presStyleLbl="alignNode1" presStyleIdx="3" presStyleCnt="42"/>
      <dgm:spPr/>
    </dgm:pt>
    <dgm:pt modelId="{289A99AC-51DC-4E20-B549-1B01186963E1}" type="pres">
      <dgm:prSet presAssocID="{D33D2A5F-C37E-41A2-9347-5FA5800684E7}" presName="parallelogram5" presStyleLbl="alignNode1" presStyleIdx="4" presStyleCnt="42"/>
      <dgm:spPr/>
    </dgm:pt>
    <dgm:pt modelId="{C87BE720-256C-4442-97B5-106D385949FD}" type="pres">
      <dgm:prSet presAssocID="{D33D2A5F-C37E-41A2-9347-5FA5800684E7}" presName="parallelogram6" presStyleLbl="alignNode1" presStyleIdx="5" presStyleCnt="42"/>
      <dgm:spPr/>
    </dgm:pt>
    <dgm:pt modelId="{17D63762-70C7-4224-A610-F549E2F156CB}" type="pres">
      <dgm:prSet presAssocID="{D33D2A5F-C37E-41A2-9347-5FA5800684E7}" presName="parallelogram7" presStyleLbl="alignNode1" presStyleIdx="6" presStyleCnt="42"/>
      <dgm:spPr/>
    </dgm:pt>
    <dgm:pt modelId="{FE076C15-06A1-4E90-8900-BB06F1C4418B}" type="pres">
      <dgm:prSet presAssocID="{D5B80BB1-C1AB-40C4-8DD3-BC51C3EBECA2}" presName="sibTrans" presStyleCnt="0"/>
      <dgm:spPr/>
    </dgm:pt>
    <dgm:pt modelId="{B41C847D-B925-4B29-A61B-697D3481D874}" type="pres">
      <dgm:prSet presAssocID="{58ECC09A-AB2E-4123-BB82-0D80C5A99EA6}" presName="parenttextcomposite" presStyleCnt="0"/>
      <dgm:spPr/>
    </dgm:pt>
    <dgm:pt modelId="{B5DD5700-F6F6-4FCA-9F29-DEE4B4F53B09}" type="pres">
      <dgm:prSet presAssocID="{58ECC09A-AB2E-4123-BB82-0D80C5A99EA6}" presName="parenttext" presStyleLbl="revTx" presStyleIdx="1" presStyleCnt="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931D806-22D3-454A-95CF-5BADACB54364}" type="pres">
      <dgm:prSet presAssocID="{58ECC09A-AB2E-4123-BB82-0D80C5A99EA6}" presName="parallelogramComposite" presStyleCnt="0"/>
      <dgm:spPr/>
    </dgm:pt>
    <dgm:pt modelId="{3E372087-BDB5-4A97-92CD-0D4A34A5BA79}" type="pres">
      <dgm:prSet presAssocID="{58ECC09A-AB2E-4123-BB82-0D80C5A99EA6}" presName="parallelogram1" presStyleLbl="alignNode1" presStyleIdx="7" presStyleCnt="42"/>
      <dgm:spPr/>
    </dgm:pt>
    <dgm:pt modelId="{9870BBF4-B21B-4960-876A-CDAA14633A7C}" type="pres">
      <dgm:prSet presAssocID="{58ECC09A-AB2E-4123-BB82-0D80C5A99EA6}" presName="parallelogram2" presStyleLbl="alignNode1" presStyleIdx="8" presStyleCnt="42"/>
      <dgm:spPr/>
    </dgm:pt>
    <dgm:pt modelId="{FF6F0E73-C94D-43F1-871B-0128907B00D4}" type="pres">
      <dgm:prSet presAssocID="{58ECC09A-AB2E-4123-BB82-0D80C5A99EA6}" presName="parallelogram3" presStyleLbl="alignNode1" presStyleIdx="9" presStyleCnt="42"/>
      <dgm:spPr/>
    </dgm:pt>
    <dgm:pt modelId="{90AA7FCE-3F43-48D5-9338-7E3FD3406473}" type="pres">
      <dgm:prSet presAssocID="{58ECC09A-AB2E-4123-BB82-0D80C5A99EA6}" presName="parallelogram4" presStyleLbl="alignNode1" presStyleIdx="10" presStyleCnt="42"/>
      <dgm:spPr/>
    </dgm:pt>
    <dgm:pt modelId="{0A25AC67-FB46-4FC1-94F8-65DB4ADC44E4}" type="pres">
      <dgm:prSet presAssocID="{58ECC09A-AB2E-4123-BB82-0D80C5A99EA6}" presName="parallelogram5" presStyleLbl="alignNode1" presStyleIdx="11" presStyleCnt="42"/>
      <dgm:spPr/>
    </dgm:pt>
    <dgm:pt modelId="{AFDF06C2-52E9-438C-8E2A-5BB875E69669}" type="pres">
      <dgm:prSet presAssocID="{58ECC09A-AB2E-4123-BB82-0D80C5A99EA6}" presName="parallelogram6" presStyleLbl="alignNode1" presStyleIdx="12" presStyleCnt="42"/>
      <dgm:spPr/>
    </dgm:pt>
    <dgm:pt modelId="{33189FDA-1CB0-4979-80E5-CCFF0CE88BEB}" type="pres">
      <dgm:prSet presAssocID="{58ECC09A-AB2E-4123-BB82-0D80C5A99EA6}" presName="parallelogram7" presStyleLbl="alignNode1" presStyleIdx="13" presStyleCnt="42"/>
      <dgm:spPr/>
    </dgm:pt>
    <dgm:pt modelId="{2858C94D-1E51-440F-A3BE-2B3ACC279209}" type="pres">
      <dgm:prSet presAssocID="{15B467A7-64AE-429F-8B7A-125E77566490}" presName="sibTrans" presStyleCnt="0"/>
      <dgm:spPr/>
    </dgm:pt>
    <dgm:pt modelId="{04DAEBBD-6E9C-4FBA-9CF3-B99E6ECD336D}" type="pres">
      <dgm:prSet presAssocID="{AC386EFD-BE0A-4810-9B2A-1A5781B8642A}" presName="parenttextcomposite" presStyleCnt="0"/>
      <dgm:spPr/>
    </dgm:pt>
    <dgm:pt modelId="{5C400AC5-6667-43C6-A2B6-BB71761F8F96}" type="pres">
      <dgm:prSet presAssocID="{AC386EFD-BE0A-4810-9B2A-1A5781B8642A}" presName="parenttext" presStyleLbl="revTx" presStyleIdx="2" presStyleCnt="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3199206-E154-44C3-9273-47CC8596BD51}" type="pres">
      <dgm:prSet presAssocID="{AC386EFD-BE0A-4810-9B2A-1A5781B8642A}" presName="parallelogramComposite" presStyleCnt="0"/>
      <dgm:spPr/>
    </dgm:pt>
    <dgm:pt modelId="{CBDE1E3A-36D7-46D8-BBC8-668413731044}" type="pres">
      <dgm:prSet presAssocID="{AC386EFD-BE0A-4810-9B2A-1A5781B8642A}" presName="parallelogram1" presStyleLbl="alignNode1" presStyleIdx="14" presStyleCnt="42"/>
      <dgm:spPr/>
    </dgm:pt>
    <dgm:pt modelId="{64E2A994-790D-4372-B075-9325BA5C58B0}" type="pres">
      <dgm:prSet presAssocID="{AC386EFD-BE0A-4810-9B2A-1A5781B8642A}" presName="parallelogram2" presStyleLbl="alignNode1" presStyleIdx="15" presStyleCnt="42"/>
      <dgm:spPr/>
    </dgm:pt>
    <dgm:pt modelId="{0D70E5A9-5977-465E-B482-F1DBA12B72A7}" type="pres">
      <dgm:prSet presAssocID="{AC386EFD-BE0A-4810-9B2A-1A5781B8642A}" presName="parallelogram3" presStyleLbl="alignNode1" presStyleIdx="16" presStyleCnt="42"/>
      <dgm:spPr/>
    </dgm:pt>
    <dgm:pt modelId="{184DB4F2-ABA9-4556-88B7-62CC2756626E}" type="pres">
      <dgm:prSet presAssocID="{AC386EFD-BE0A-4810-9B2A-1A5781B8642A}" presName="parallelogram4" presStyleLbl="alignNode1" presStyleIdx="17" presStyleCnt="42"/>
      <dgm:spPr/>
    </dgm:pt>
    <dgm:pt modelId="{F786A2A1-350F-4652-99B9-DC68554521E6}" type="pres">
      <dgm:prSet presAssocID="{AC386EFD-BE0A-4810-9B2A-1A5781B8642A}" presName="parallelogram5" presStyleLbl="alignNode1" presStyleIdx="18" presStyleCnt="42"/>
      <dgm:spPr/>
    </dgm:pt>
    <dgm:pt modelId="{28813EDC-31B1-422F-9A93-3AD3D980A25A}" type="pres">
      <dgm:prSet presAssocID="{AC386EFD-BE0A-4810-9B2A-1A5781B8642A}" presName="parallelogram6" presStyleLbl="alignNode1" presStyleIdx="19" presStyleCnt="42"/>
      <dgm:spPr/>
    </dgm:pt>
    <dgm:pt modelId="{1559A11D-B037-480F-89E5-DDFEF1F18378}" type="pres">
      <dgm:prSet presAssocID="{AC386EFD-BE0A-4810-9B2A-1A5781B8642A}" presName="parallelogram7" presStyleLbl="alignNode1" presStyleIdx="20" presStyleCnt="42"/>
      <dgm:spPr/>
    </dgm:pt>
    <dgm:pt modelId="{039C4AB3-5DD9-4B96-A9F4-27717B89A2B7}" type="pres">
      <dgm:prSet presAssocID="{6FF6E209-1E4B-4A58-869C-79184DC658A2}" presName="sibTrans" presStyleCnt="0"/>
      <dgm:spPr/>
    </dgm:pt>
    <dgm:pt modelId="{441FAEB0-EE4F-4CFB-B977-1E8E548D4FF8}" type="pres">
      <dgm:prSet presAssocID="{06C24349-7592-4A98-9B95-45B1837BCFEB}" presName="parenttextcomposite" presStyleCnt="0"/>
      <dgm:spPr/>
    </dgm:pt>
    <dgm:pt modelId="{51B0B098-DF23-44E7-BD2D-674D9E3421B6}" type="pres">
      <dgm:prSet presAssocID="{06C24349-7592-4A98-9B95-45B1837BCFEB}" presName="parenttext" presStyleLbl="revTx" presStyleIdx="3" presStyleCnt="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1D7F639-5884-49BD-94A5-AB13E5A24A5C}" type="pres">
      <dgm:prSet presAssocID="{06C24349-7592-4A98-9B95-45B1837BCFEB}" presName="parallelogramComposite" presStyleCnt="0"/>
      <dgm:spPr/>
    </dgm:pt>
    <dgm:pt modelId="{AC28FDBC-3C9B-4869-9D34-783CDE585DF7}" type="pres">
      <dgm:prSet presAssocID="{06C24349-7592-4A98-9B95-45B1837BCFEB}" presName="parallelogram1" presStyleLbl="alignNode1" presStyleIdx="21" presStyleCnt="42"/>
      <dgm:spPr/>
    </dgm:pt>
    <dgm:pt modelId="{32CCCF49-A019-4B6B-8A9B-0C1496B8949D}" type="pres">
      <dgm:prSet presAssocID="{06C24349-7592-4A98-9B95-45B1837BCFEB}" presName="parallelogram2" presStyleLbl="alignNode1" presStyleIdx="22" presStyleCnt="42"/>
      <dgm:spPr/>
    </dgm:pt>
    <dgm:pt modelId="{0B40E6AE-079B-4BA9-B918-2125E9821EE8}" type="pres">
      <dgm:prSet presAssocID="{06C24349-7592-4A98-9B95-45B1837BCFEB}" presName="parallelogram3" presStyleLbl="alignNode1" presStyleIdx="23" presStyleCnt="42"/>
      <dgm:spPr/>
    </dgm:pt>
    <dgm:pt modelId="{D165E149-4421-4893-8D1C-AF044916EB03}" type="pres">
      <dgm:prSet presAssocID="{06C24349-7592-4A98-9B95-45B1837BCFEB}" presName="parallelogram4" presStyleLbl="alignNode1" presStyleIdx="24" presStyleCnt="42"/>
      <dgm:spPr/>
    </dgm:pt>
    <dgm:pt modelId="{413811F9-6456-4720-8B88-FFF1E750C79A}" type="pres">
      <dgm:prSet presAssocID="{06C24349-7592-4A98-9B95-45B1837BCFEB}" presName="parallelogram5" presStyleLbl="alignNode1" presStyleIdx="25" presStyleCnt="42"/>
      <dgm:spPr/>
    </dgm:pt>
    <dgm:pt modelId="{24711119-06A3-4FD5-9FAC-974BE02CAEAA}" type="pres">
      <dgm:prSet presAssocID="{06C24349-7592-4A98-9B95-45B1837BCFEB}" presName="parallelogram6" presStyleLbl="alignNode1" presStyleIdx="26" presStyleCnt="42"/>
      <dgm:spPr/>
    </dgm:pt>
    <dgm:pt modelId="{290F0E30-156E-4FC0-9F93-4AD81CDBCA05}" type="pres">
      <dgm:prSet presAssocID="{06C24349-7592-4A98-9B95-45B1837BCFEB}" presName="parallelogram7" presStyleLbl="alignNode1" presStyleIdx="27" presStyleCnt="42"/>
      <dgm:spPr/>
    </dgm:pt>
    <dgm:pt modelId="{126F9F3A-998D-4B95-AA38-399087B6B47E}" type="pres">
      <dgm:prSet presAssocID="{5C238526-000B-4545-9D01-A54DA31B025F}" presName="sibTrans" presStyleCnt="0"/>
      <dgm:spPr/>
    </dgm:pt>
    <dgm:pt modelId="{8FF5E24E-CE38-463F-A6EF-8B4C506E2E48}" type="pres">
      <dgm:prSet presAssocID="{E3A1A73C-6877-44C4-9670-63985767837E}" presName="parenttextcomposite" presStyleCnt="0"/>
      <dgm:spPr/>
    </dgm:pt>
    <dgm:pt modelId="{56D4F4E6-3B6D-4DBF-BB81-30AC5FB54C3C}" type="pres">
      <dgm:prSet presAssocID="{E3A1A73C-6877-44C4-9670-63985767837E}" presName="parenttext" presStyleLbl="revTx" presStyleIdx="4" presStyleCnt="6" custScaleX="141868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5117830-6573-4907-9B02-64CFC3D1C4B8}" type="pres">
      <dgm:prSet presAssocID="{E3A1A73C-6877-44C4-9670-63985767837E}" presName="parallelogramComposite" presStyleCnt="0"/>
      <dgm:spPr/>
    </dgm:pt>
    <dgm:pt modelId="{63B2CB6E-80A4-42DB-9E54-CB4F858B31AA}" type="pres">
      <dgm:prSet presAssocID="{E3A1A73C-6877-44C4-9670-63985767837E}" presName="parallelogram1" presStyleLbl="alignNode1" presStyleIdx="28" presStyleCnt="42"/>
      <dgm:spPr/>
    </dgm:pt>
    <dgm:pt modelId="{CC5B7C48-9B62-4426-97E5-4BFB13EA91DF}" type="pres">
      <dgm:prSet presAssocID="{E3A1A73C-6877-44C4-9670-63985767837E}" presName="parallelogram2" presStyleLbl="alignNode1" presStyleIdx="29" presStyleCnt="42"/>
      <dgm:spPr/>
    </dgm:pt>
    <dgm:pt modelId="{FF7DE8B4-05A2-403F-BF62-FA940A00806E}" type="pres">
      <dgm:prSet presAssocID="{E3A1A73C-6877-44C4-9670-63985767837E}" presName="parallelogram3" presStyleLbl="alignNode1" presStyleIdx="30" presStyleCnt="42"/>
      <dgm:spPr/>
    </dgm:pt>
    <dgm:pt modelId="{5D51E01D-69A6-417B-9142-F41C823B0A69}" type="pres">
      <dgm:prSet presAssocID="{E3A1A73C-6877-44C4-9670-63985767837E}" presName="parallelogram4" presStyleLbl="alignNode1" presStyleIdx="31" presStyleCnt="42"/>
      <dgm:spPr/>
    </dgm:pt>
    <dgm:pt modelId="{E740D5F6-0EA4-4A41-AC42-DC8A2C30388E}" type="pres">
      <dgm:prSet presAssocID="{E3A1A73C-6877-44C4-9670-63985767837E}" presName="parallelogram5" presStyleLbl="alignNode1" presStyleIdx="32" presStyleCnt="42"/>
      <dgm:spPr/>
    </dgm:pt>
    <dgm:pt modelId="{15B212D7-0C37-41AF-8A20-DCDC9049DE8D}" type="pres">
      <dgm:prSet presAssocID="{E3A1A73C-6877-44C4-9670-63985767837E}" presName="parallelogram6" presStyleLbl="alignNode1" presStyleIdx="33" presStyleCnt="42"/>
      <dgm:spPr/>
    </dgm:pt>
    <dgm:pt modelId="{D96336E7-627C-4A7C-9B99-730B14EE2E52}" type="pres">
      <dgm:prSet presAssocID="{E3A1A73C-6877-44C4-9670-63985767837E}" presName="parallelogram7" presStyleLbl="alignNode1" presStyleIdx="34" presStyleCnt="42"/>
      <dgm:spPr/>
    </dgm:pt>
    <dgm:pt modelId="{5C1AE734-7BE9-46B9-9ED7-9D31529DC3E2}" type="pres">
      <dgm:prSet presAssocID="{DCCF00E9-0D5A-42F7-B373-CC86EBEDC12F}" presName="sibTrans" presStyleCnt="0"/>
      <dgm:spPr/>
    </dgm:pt>
    <dgm:pt modelId="{EE842E65-65EA-4AA5-BDF9-9F2F6D8E6EE5}" type="pres">
      <dgm:prSet presAssocID="{D3E462BB-82F5-4D0D-B4B3-D90EE5CD2E7A}" presName="parenttextcomposite" presStyleCnt="0"/>
      <dgm:spPr/>
    </dgm:pt>
    <dgm:pt modelId="{6C0939D7-59B2-420C-8E55-BCB7A235FEA8}" type="pres">
      <dgm:prSet presAssocID="{D3E462BB-82F5-4D0D-B4B3-D90EE5CD2E7A}" presName="parenttext" presStyleLbl="revTx" presStyleIdx="5" presStyleCnt="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9E5053-172C-4E7D-9FA8-55342CF3BFC2}" type="pres">
      <dgm:prSet presAssocID="{D3E462BB-82F5-4D0D-B4B3-D90EE5CD2E7A}" presName="parallelogramComposite" presStyleCnt="0"/>
      <dgm:spPr/>
    </dgm:pt>
    <dgm:pt modelId="{04B6D47E-2530-4B19-8813-0DE9ECA04644}" type="pres">
      <dgm:prSet presAssocID="{D3E462BB-82F5-4D0D-B4B3-D90EE5CD2E7A}" presName="parallelogram1" presStyleLbl="alignNode1" presStyleIdx="35" presStyleCnt="42"/>
      <dgm:spPr/>
    </dgm:pt>
    <dgm:pt modelId="{5D5BF724-936D-4DE5-8AC4-1E3F1F83D5A8}" type="pres">
      <dgm:prSet presAssocID="{D3E462BB-82F5-4D0D-B4B3-D90EE5CD2E7A}" presName="parallelogram2" presStyleLbl="alignNode1" presStyleIdx="36" presStyleCnt="42"/>
      <dgm:spPr/>
    </dgm:pt>
    <dgm:pt modelId="{4C793140-D56F-4AD8-9721-FBD3A84A3B47}" type="pres">
      <dgm:prSet presAssocID="{D3E462BB-82F5-4D0D-B4B3-D90EE5CD2E7A}" presName="parallelogram3" presStyleLbl="alignNode1" presStyleIdx="37" presStyleCnt="42"/>
      <dgm:spPr/>
    </dgm:pt>
    <dgm:pt modelId="{A1171788-B5B0-41A4-ABC7-0217A8AE3444}" type="pres">
      <dgm:prSet presAssocID="{D3E462BB-82F5-4D0D-B4B3-D90EE5CD2E7A}" presName="parallelogram4" presStyleLbl="alignNode1" presStyleIdx="38" presStyleCnt="42"/>
      <dgm:spPr/>
    </dgm:pt>
    <dgm:pt modelId="{3C8DB84F-8A6C-4338-B2CE-7748F2F59A5D}" type="pres">
      <dgm:prSet presAssocID="{D3E462BB-82F5-4D0D-B4B3-D90EE5CD2E7A}" presName="parallelogram5" presStyleLbl="alignNode1" presStyleIdx="39" presStyleCnt="42"/>
      <dgm:spPr/>
    </dgm:pt>
    <dgm:pt modelId="{37C13E88-C346-4FB7-8B31-FE6AF93B2D90}" type="pres">
      <dgm:prSet presAssocID="{D3E462BB-82F5-4D0D-B4B3-D90EE5CD2E7A}" presName="parallelogram6" presStyleLbl="alignNode1" presStyleIdx="40" presStyleCnt="42"/>
      <dgm:spPr/>
    </dgm:pt>
    <dgm:pt modelId="{6E1E4281-940C-43C0-99E1-DE0C8AD44730}" type="pres">
      <dgm:prSet presAssocID="{D3E462BB-82F5-4D0D-B4B3-D90EE5CD2E7A}" presName="parallelogram7" presStyleLbl="alignNode1" presStyleIdx="41" presStyleCnt="42"/>
      <dgm:spPr/>
    </dgm:pt>
  </dgm:ptLst>
  <dgm:cxnLst>
    <dgm:cxn modelId="{425E520C-1FA9-4F3B-85DA-0D0332BA6079}" srcId="{CE745A8A-B504-4E76-98FF-F1634053FF88}" destId="{D33D2A5F-C37E-41A2-9347-5FA5800684E7}" srcOrd="0" destOrd="0" parTransId="{FF2F31B4-CBA1-402A-BC70-1282C1A0CBEA}" sibTransId="{D5B80BB1-C1AB-40C4-8DD3-BC51C3EBECA2}"/>
    <dgm:cxn modelId="{EE653030-006F-4CD0-9124-CB026F05B097}" type="presOf" srcId="{D3E462BB-82F5-4D0D-B4B3-D90EE5CD2E7A}" destId="{6C0939D7-59B2-420C-8E55-BCB7A235FEA8}" srcOrd="0" destOrd="0" presId="urn:microsoft.com/office/officeart/2008/layout/VerticalAccentList"/>
    <dgm:cxn modelId="{21CB6595-CA33-42AD-A561-D7F8072CDF5C}" type="presOf" srcId="{AC386EFD-BE0A-4810-9B2A-1A5781B8642A}" destId="{5C400AC5-6667-43C6-A2B6-BB71761F8F96}" srcOrd="0" destOrd="0" presId="urn:microsoft.com/office/officeart/2008/layout/VerticalAccentList"/>
    <dgm:cxn modelId="{DFC7B26A-7B63-43B2-99FD-6CB67DA43217}" srcId="{CE745A8A-B504-4E76-98FF-F1634053FF88}" destId="{58ECC09A-AB2E-4123-BB82-0D80C5A99EA6}" srcOrd="1" destOrd="0" parTransId="{6B37E899-4F61-4C85-A52F-64FB18796A31}" sibTransId="{15B467A7-64AE-429F-8B7A-125E77566490}"/>
    <dgm:cxn modelId="{77B3396F-968E-4F2A-B6D9-28FCA3778E2F}" srcId="{CE745A8A-B504-4E76-98FF-F1634053FF88}" destId="{AC386EFD-BE0A-4810-9B2A-1A5781B8642A}" srcOrd="2" destOrd="0" parTransId="{5ABE793A-28C0-4347-84FE-1A73EFD05FE8}" sibTransId="{6FF6E209-1E4B-4A58-869C-79184DC658A2}"/>
    <dgm:cxn modelId="{33E7F4FD-7F65-4D7D-913C-3E57620046CA}" type="presOf" srcId="{58ECC09A-AB2E-4123-BB82-0D80C5A99EA6}" destId="{B5DD5700-F6F6-4FCA-9F29-DEE4B4F53B09}" srcOrd="0" destOrd="0" presId="urn:microsoft.com/office/officeart/2008/layout/VerticalAccentList"/>
    <dgm:cxn modelId="{A2A0D883-8FC0-4047-BE41-BE4B86B0A205}" type="presOf" srcId="{CE745A8A-B504-4E76-98FF-F1634053FF88}" destId="{EDF2BAD9-8884-40B0-B6C5-EC7D40C07999}" srcOrd="0" destOrd="0" presId="urn:microsoft.com/office/officeart/2008/layout/VerticalAccentList"/>
    <dgm:cxn modelId="{0679A37B-5771-4166-A0FC-9DD4A1F5FCB0}" srcId="{CE745A8A-B504-4E76-98FF-F1634053FF88}" destId="{E3A1A73C-6877-44C4-9670-63985767837E}" srcOrd="4" destOrd="0" parTransId="{79BFF14E-DCDC-404A-B898-12A7C0BA65E0}" sibTransId="{DCCF00E9-0D5A-42F7-B373-CC86EBEDC12F}"/>
    <dgm:cxn modelId="{A9F63EE5-0269-4BD6-85B9-471F682D0BD1}" srcId="{CE745A8A-B504-4E76-98FF-F1634053FF88}" destId="{06C24349-7592-4A98-9B95-45B1837BCFEB}" srcOrd="3" destOrd="0" parTransId="{FF10F925-B46F-40F0-8770-AFB7AEBEE13C}" sibTransId="{5C238526-000B-4545-9D01-A54DA31B025F}"/>
    <dgm:cxn modelId="{E6534684-3BFF-4AB5-A970-CFA43A59934B}" type="presOf" srcId="{E3A1A73C-6877-44C4-9670-63985767837E}" destId="{56D4F4E6-3B6D-4DBF-BB81-30AC5FB54C3C}" srcOrd="0" destOrd="0" presId="urn:microsoft.com/office/officeart/2008/layout/VerticalAccentList"/>
    <dgm:cxn modelId="{B2B41BA7-18E1-425E-AB5E-D99B2A2F0EBF}" type="presOf" srcId="{06C24349-7592-4A98-9B95-45B1837BCFEB}" destId="{51B0B098-DF23-44E7-BD2D-674D9E3421B6}" srcOrd="0" destOrd="0" presId="urn:microsoft.com/office/officeart/2008/layout/VerticalAccentList"/>
    <dgm:cxn modelId="{FBBA5C7A-3323-492B-B813-1D6DA15B99C0}" srcId="{CE745A8A-B504-4E76-98FF-F1634053FF88}" destId="{D3E462BB-82F5-4D0D-B4B3-D90EE5CD2E7A}" srcOrd="5" destOrd="0" parTransId="{14B79220-17E9-4EA9-887A-81041EFB5136}" sibTransId="{C3D9B79A-E92C-4725-8875-7A653BB80EDC}"/>
    <dgm:cxn modelId="{125F4C3D-096E-450C-9F31-71A02CD4ED1F}" type="presOf" srcId="{D33D2A5F-C37E-41A2-9347-5FA5800684E7}" destId="{C5419301-FFF5-4F22-AF00-8DCCA7559AC7}" srcOrd="0" destOrd="0" presId="urn:microsoft.com/office/officeart/2008/layout/VerticalAccentList"/>
    <dgm:cxn modelId="{407F9707-0F44-4FCE-89B1-C5D1F7454248}" type="presParOf" srcId="{EDF2BAD9-8884-40B0-B6C5-EC7D40C07999}" destId="{91A24EE2-454C-403F-A9E9-69EEC0656023}" srcOrd="0" destOrd="0" presId="urn:microsoft.com/office/officeart/2008/layout/VerticalAccentList"/>
    <dgm:cxn modelId="{AE52CB86-39FE-41A7-93F1-1DEAB0933DD0}" type="presParOf" srcId="{91A24EE2-454C-403F-A9E9-69EEC0656023}" destId="{C5419301-FFF5-4F22-AF00-8DCCA7559AC7}" srcOrd="0" destOrd="0" presId="urn:microsoft.com/office/officeart/2008/layout/VerticalAccentList"/>
    <dgm:cxn modelId="{DD72B04E-A3F1-4A14-9A8E-D6C287D867A1}" type="presParOf" srcId="{EDF2BAD9-8884-40B0-B6C5-EC7D40C07999}" destId="{A8987EDB-350E-442B-B100-004000EE8BD8}" srcOrd="1" destOrd="0" presId="urn:microsoft.com/office/officeart/2008/layout/VerticalAccentList"/>
    <dgm:cxn modelId="{A53BD549-E845-4C70-97C7-51210B93E55D}" type="presParOf" srcId="{A8987EDB-350E-442B-B100-004000EE8BD8}" destId="{39E301A8-5BA0-4498-ACEC-637BADB21271}" srcOrd="0" destOrd="0" presId="urn:microsoft.com/office/officeart/2008/layout/VerticalAccentList"/>
    <dgm:cxn modelId="{3BC70A20-4446-4D21-8D31-0FB0BB49DE14}" type="presParOf" srcId="{A8987EDB-350E-442B-B100-004000EE8BD8}" destId="{DAD0F4B8-81A3-48DC-A640-04B438FF6011}" srcOrd="1" destOrd="0" presId="urn:microsoft.com/office/officeart/2008/layout/VerticalAccentList"/>
    <dgm:cxn modelId="{4DA13A5C-6196-4CAF-8ACC-1621476E87EE}" type="presParOf" srcId="{A8987EDB-350E-442B-B100-004000EE8BD8}" destId="{1A4AF7F5-5C31-4636-B422-21BB94EDE8C5}" srcOrd="2" destOrd="0" presId="urn:microsoft.com/office/officeart/2008/layout/VerticalAccentList"/>
    <dgm:cxn modelId="{634D4728-9054-4EDF-B8D0-8A1C2B210D84}" type="presParOf" srcId="{A8987EDB-350E-442B-B100-004000EE8BD8}" destId="{35A3BD15-59CE-4D64-9153-0509312B0F8A}" srcOrd="3" destOrd="0" presId="urn:microsoft.com/office/officeart/2008/layout/VerticalAccentList"/>
    <dgm:cxn modelId="{66EE8ABF-5CC3-48B2-8424-1DE64CFFDDE8}" type="presParOf" srcId="{A8987EDB-350E-442B-B100-004000EE8BD8}" destId="{289A99AC-51DC-4E20-B549-1B01186963E1}" srcOrd="4" destOrd="0" presId="urn:microsoft.com/office/officeart/2008/layout/VerticalAccentList"/>
    <dgm:cxn modelId="{85C51EF9-CBD5-4108-9FC4-C789F8FE9EAC}" type="presParOf" srcId="{A8987EDB-350E-442B-B100-004000EE8BD8}" destId="{C87BE720-256C-4442-97B5-106D385949FD}" srcOrd="5" destOrd="0" presId="urn:microsoft.com/office/officeart/2008/layout/VerticalAccentList"/>
    <dgm:cxn modelId="{65582DDD-0FE4-41D4-B168-066FCFD1A8D3}" type="presParOf" srcId="{A8987EDB-350E-442B-B100-004000EE8BD8}" destId="{17D63762-70C7-4224-A610-F549E2F156CB}" srcOrd="6" destOrd="0" presId="urn:microsoft.com/office/officeart/2008/layout/VerticalAccentList"/>
    <dgm:cxn modelId="{9DEB3B5F-AF3E-4DB2-861C-F4322ADEB117}" type="presParOf" srcId="{EDF2BAD9-8884-40B0-B6C5-EC7D40C07999}" destId="{FE076C15-06A1-4E90-8900-BB06F1C4418B}" srcOrd="2" destOrd="0" presId="urn:microsoft.com/office/officeart/2008/layout/VerticalAccentList"/>
    <dgm:cxn modelId="{7CC29A6A-61A4-42EF-B41A-F799B4567E60}" type="presParOf" srcId="{EDF2BAD9-8884-40B0-B6C5-EC7D40C07999}" destId="{B41C847D-B925-4B29-A61B-697D3481D874}" srcOrd="3" destOrd="0" presId="urn:microsoft.com/office/officeart/2008/layout/VerticalAccentList"/>
    <dgm:cxn modelId="{E7648134-A99E-4E3B-B20D-70E6F6851B44}" type="presParOf" srcId="{B41C847D-B925-4B29-A61B-697D3481D874}" destId="{B5DD5700-F6F6-4FCA-9F29-DEE4B4F53B09}" srcOrd="0" destOrd="0" presId="urn:microsoft.com/office/officeart/2008/layout/VerticalAccentList"/>
    <dgm:cxn modelId="{BD3AA696-7C51-40F3-AD8E-D753E515BBDA}" type="presParOf" srcId="{EDF2BAD9-8884-40B0-B6C5-EC7D40C07999}" destId="{9931D806-22D3-454A-95CF-5BADACB54364}" srcOrd="4" destOrd="0" presId="urn:microsoft.com/office/officeart/2008/layout/VerticalAccentList"/>
    <dgm:cxn modelId="{881D784C-F94C-4872-9560-56B94045F69A}" type="presParOf" srcId="{9931D806-22D3-454A-95CF-5BADACB54364}" destId="{3E372087-BDB5-4A97-92CD-0D4A34A5BA79}" srcOrd="0" destOrd="0" presId="urn:microsoft.com/office/officeart/2008/layout/VerticalAccentList"/>
    <dgm:cxn modelId="{CA56BAB5-E428-438D-88DD-70D402A39FD4}" type="presParOf" srcId="{9931D806-22D3-454A-95CF-5BADACB54364}" destId="{9870BBF4-B21B-4960-876A-CDAA14633A7C}" srcOrd="1" destOrd="0" presId="urn:microsoft.com/office/officeart/2008/layout/VerticalAccentList"/>
    <dgm:cxn modelId="{52D33045-C4B1-4ECD-B3F9-CBF2CDE722E2}" type="presParOf" srcId="{9931D806-22D3-454A-95CF-5BADACB54364}" destId="{FF6F0E73-C94D-43F1-871B-0128907B00D4}" srcOrd="2" destOrd="0" presId="urn:microsoft.com/office/officeart/2008/layout/VerticalAccentList"/>
    <dgm:cxn modelId="{622DB58C-1809-4B0B-A194-C16CE2E65BA9}" type="presParOf" srcId="{9931D806-22D3-454A-95CF-5BADACB54364}" destId="{90AA7FCE-3F43-48D5-9338-7E3FD3406473}" srcOrd="3" destOrd="0" presId="urn:microsoft.com/office/officeart/2008/layout/VerticalAccentList"/>
    <dgm:cxn modelId="{14EA7A61-8AA8-4FD6-A7DB-109E80E7D4B6}" type="presParOf" srcId="{9931D806-22D3-454A-95CF-5BADACB54364}" destId="{0A25AC67-FB46-4FC1-94F8-65DB4ADC44E4}" srcOrd="4" destOrd="0" presId="urn:microsoft.com/office/officeart/2008/layout/VerticalAccentList"/>
    <dgm:cxn modelId="{FDD6FC79-5129-4F1C-B000-73ECAD5AD97C}" type="presParOf" srcId="{9931D806-22D3-454A-95CF-5BADACB54364}" destId="{AFDF06C2-52E9-438C-8E2A-5BB875E69669}" srcOrd="5" destOrd="0" presId="urn:microsoft.com/office/officeart/2008/layout/VerticalAccentList"/>
    <dgm:cxn modelId="{84DEFA32-68D1-4F52-B97D-CD96851ED391}" type="presParOf" srcId="{9931D806-22D3-454A-95CF-5BADACB54364}" destId="{33189FDA-1CB0-4979-80E5-CCFF0CE88BEB}" srcOrd="6" destOrd="0" presId="urn:microsoft.com/office/officeart/2008/layout/VerticalAccentList"/>
    <dgm:cxn modelId="{52032B55-C01D-4906-80E0-1FAA1E3834CB}" type="presParOf" srcId="{EDF2BAD9-8884-40B0-B6C5-EC7D40C07999}" destId="{2858C94D-1E51-440F-A3BE-2B3ACC279209}" srcOrd="5" destOrd="0" presId="urn:microsoft.com/office/officeart/2008/layout/VerticalAccentList"/>
    <dgm:cxn modelId="{832CDB33-4F3A-4439-8464-C8753847B859}" type="presParOf" srcId="{EDF2BAD9-8884-40B0-B6C5-EC7D40C07999}" destId="{04DAEBBD-6E9C-4FBA-9CF3-B99E6ECD336D}" srcOrd="6" destOrd="0" presId="urn:microsoft.com/office/officeart/2008/layout/VerticalAccentList"/>
    <dgm:cxn modelId="{058950CA-CB40-4F37-9423-593C0C7DB209}" type="presParOf" srcId="{04DAEBBD-6E9C-4FBA-9CF3-B99E6ECD336D}" destId="{5C400AC5-6667-43C6-A2B6-BB71761F8F96}" srcOrd="0" destOrd="0" presId="urn:microsoft.com/office/officeart/2008/layout/VerticalAccentList"/>
    <dgm:cxn modelId="{318F9063-E8DA-4484-AB94-0E634F531101}" type="presParOf" srcId="{EDF2BAD9-8884-40B0-B6C5-EC7D40C07999}" destId="{A3199206-E154-44C3-9273-47CC8596BD51}" srcOrd="7" destOrd="0" presId="urn:microsoft.com/office/officeart/2008/layout/VerticalAccentList"/>
    <dgm:cxn modelId="{8E5BF1C8-4014-436D-884C-81C3CAA361DC}" type="presParOf" srcId="{A3199206-E154-44C3-9273-47CC8596BD51}" destId="{CBDE1E3A-36D7-46D8-BBC8-668413731044}" srcOrd="0" destOrd="0" presId="urn:microsoft.com/office/officeart/2008/layout/VerticalAccentList"/>
    <dgm:cxn modelId="{E1A22E15-7787-4639-85A9-E4DDAF297253}" type="presParOf" srcId="{A3199206-E154-44C3-9273-47CC8596BD51}" destId="{64E2A994-790D-4372-B075-9325BA5C58B0}" srcOrd="1" destOrd="0" presId="urn:microsoft.com/office/officeart/2008/layout/VerticalAccentList"/>
    <dgm:cxn modelId="{89991ED0-D245-4FEA-A6A8-A4E2FAAFCBA1}" type="presParOf" srcId="{A3199206-E154-44C3-9273-47CC8596BD51}" destId="{0D70E5A9-5977-465E-B482-F1DBA12B72A7}" srcOrd="2" destOrd="0" presId="urn:microsoft.com/office/officeart/2008/layout/VerticalAccentList"/>
    <dgm:cxn modelId="{0E23A114-B39E-4200-9788-0E94902D562F}" type="presParOf" srcId="{A3199206-E154-44C3-9273-47CC8596BD51}" destId="{184DB4F2-ABA9-4556-88B7-62CC2756626E}" srcOrd="3" destOrd="0" presId="urn:microsoft.com/office/officeart/2008/layout/VerticalAccentList"/>
    <dgm:cxn modelId="{5E66C7A0-0978-4611-B991-D47405AFD790}" type="presParOf" srcId="{A3199206-E154-44C3-9273-47CC8596BD51}" destId="{F786A2A1-350F-4652-99B9-DC68554521E6}" srcOrd="4" destOrd="0" presId="urn:microsoft.com/office/officeart/2008/layout/VerticalAccentList"/>
    <dgm:cxn modelId="{1400BE49-EA88-4AA8-B886-65D4828BC589}" type="presParOf" srcId="{A3199206-E154-44C3-9273-47CC8596BD51}" destId="{28813EDC-31B1-422F-9A93-3AD3D980A25A}" srcOrd="5" destOrd="0" presId="urn:microsoft.com/office/officeart/2008/layout/VerticalAccentList"/>
    <dgm:cxn modelId="{6F8794E2-9414-45F4-A1A0-03B65AF8B9B6}" type="presParOf" srcId="{A3199206-E154-44C3-9273-47CC8596BD51}" destId="{1559A11D-B037-480F-89E5-DDFEF1F18378}" srcOrd="6" destOrd="0" presId="urn:microsoft.com/office/officeart/2008/layout/VerticalAccentList"/>
    <dgm:cxn modelId="{BC4070F5-40F4-44D8-9CD3-57E68805C231}" type="presParOf" srcId="{EDF2BAD9-8884-40B0-B6C5-EC7D40C07999}" destId="{039C4AB3-5DD9-4B96-A9F4-27717B89A2B7}" srcOrd="8" destOrd="0" presId="urn:microsoft.com/office/officeart/2008/layout/VerticalAccentList"/>
    <dgm:cxn modelId="{6A7EBB82-FC01-4E92-B4DC-DD2404DB2C89}" type="presParOf" srcId="{EDF2BAD9-8884-40B0-B6C5-EC7D40C07999}" destId="{441FAEB0-EE4F-4CFB-B977-1E8E548D4FF8}" srcOrd="9" destOrd="0" presId="urn:microsoft.com/office/officeart/2008/layout/VerticalAccentList"/>
    <dgm:cxn modelId="{B2ED931D-AFC8-4C4E-A347-ED7E2EE718D1}" type="presParOf" srcId="{441FAEB0-EE4F-4CFB-B977-1E8E548D4FF8}" destId="{51B0B098-DF23-44E7-BD2D-674D9E3421B6}" srcOrd="0" destOrd="0" presId="urn:microsoft.com/office/officeart/2008/layout/VerticalAccentList"/>
    <dgm:cxn modelId="{068615A4-72A1-4B64-843C-0DA09010ADF8}" type="presParOf" srcId="{EDF2BAD9-8884-40B0-B6C5-EC7D40C07999}" destId="{21D7F639-5884-49BD-94A5-AB13E5A24A5C}" srcOrd="10" destOrd="0" presId="urn:microsoft.com/office/officeart/2008/layout/VerticalAccentList"/>
    <dgm:cxn modelId="{9FE42C1D-796D-4726-9CB1-AFA99607A6E2}" type="presParOf" srcId="{21D7F639-5884-49BD-94A5-AB13E5A24A5C}" destId="{AC28FDBC-3C9B-4869-9D34-783CDE585DF7}" srcOrd="0" destOrd="0" presId="urn:microsoft.com/office/officeart/2008/layout/VerticalAccentList"/>
    <dgm:cxn modelId="{5F078180-4244-41B3-9104-D40F9EA9FB4D}" type="presParOf" srcId="{21D7F639-5884-49BD-94A5-AB13E5A24A5C}" destId="{32CCCF49-A019-4B6B-8A9B-0C1496B8949D}" srcOrd="1" destOrd="0" presId="urn:microsoft.com/office/officeart/2008/layout/VerticalAccentList"/>
    <dgm:cxn modelId="{D19A47A3-B1AA-45B5-A522-AF50253E30E5}" type="presParOf" srcId="{21D7F639-5884-49BD-94A5-AB13E5A24A5C}" destId="{0B40E6AE-079B-4BA9-B918-2125E9821EE8}" srcOrd="2" destOrd="0" presId="urn:microsoft.com/office/officeart/2008/layout/VerticalAccentList"/>
    <dgm:cxn modelId="{24601277-7082-4BBC-A400-3967C74160DE}" type="presParOf" srcId="{21D7F639-5884-49BD-94A5-AB13E5A24A5C}" destId="{D165E149-4421-4893-8D1C-AF044916EB03}" srcOrd="3" destOrd="0" presId="urn:microsoft.com/office/officeart/2008/layout/VerticalAccentList"/>
    <dgm:cxn modelId="{227FFDAB-A670-433E-B2EC-969F6E83D529}" type="presParOf" srcId="{21D7F639-5884-49BD-94A5-AB13E5A24A5C}" destId="{413811F9-6456-4720-8B88-FFF1E750C79A}" srcOrd="4" destOrd="0" presId="urn:microsoft.com/office/officeart/2008/layout/VerticalAccentList"/>
    <dgm:cxn modelId="{FB996A31-73CE-45E8-8E71-59D0E301D8F9}" type="presParOf" srcId="{21D7F639-5884-49BD-94A5-AB13E5A24A5C}" destId="{24711119-06A3-4FD5-9FAC-974BE02CAEAA}" srcOrd="5" destOrd="0" presId="urn:microsoft.com/office/officeart/2008/layout/VerticalAccentList"/>
    <dgm:cxn modelId="{519874A2-701F-45BA-8B76-D6316B8F8D0F}" type="presParOf" srcId="{21D7F639-5884-49BD-94A5-AB13E5A24A5C}" destId="{290F0E30-156E-4FC0-9F93-4AD81CDBCA05}" srcOrd="6" destOrd="0" presId="urn:microsoft.com/office/officeart/2008/layout/VerticalAccentList"/>
    <dgm:cxn modelId="{14628724-36B2-47D6-A1EC-531B45F1F56E}" type="presParOf" srcId="{EDF2BAD9-8884-40B0-B6C5-EC7D40C07999}" destId="{126F9F3A-998D-4B95-AA38-399087B6B47E}" srcOrd="11" destOrd="0" presId="urn:microsoft.com/office/officeart/2008/layout/VerticalAccentList"/>
    <dgm:cxn modelId="{9116BD19-0D42-4E6D-83E3-A56B569C7C13}" type="presParOf" srcId="{EDF2BAD9-8884-40B0-B6C5-EC7D40C07999}" destId="{8FF5E24E-CE38-463F-A6EF-8B4C506E2E48}" srcOrd="12" destOrd="0" presId="urn:microsoft.com/office/officeart/2008/layout/VerticalAccentList"/>
    <dgm:cxn modelId="{9A07C36A-B4FD-4ECF-AF9A-897AD24897B8}" type="presParOf" srcId="{8FF5E24E-CE38-463F-A6EF-8B4C506E2E48}" destId="{56D4F4E6-3B6D-4DBF-BB81-30AC5FB54C3C}" srcOrd="0" destOrd="0" presId="urn:microsoft.com/office/officeart/2008/layout/VerticalAccentList"/>
    <dgm:cxn modelId="{3A689DE4-30C6-4715-9F05-FC8FBAD5F024}" type="presParOf" srcId="{EDF2BAD9-8884-40B0-B6C5-EC7D40C07999}" destId="{15117830-6573-4907-9B02-64CFC3D1C4B8}" srcOrd="13" destOrd="0" presId="urn:microsoft.com/office/officeart/2008/layout/VerticalAccentList"/>
    <dgm:cxn modelId="{3326C402-2B62-4A97-9FD6-5525AC578351}" type="presParOf" srcId="{15117830-6573-4907-9B02-64CFC3D1C4B8}" destId="{63B2CB6E-80A4-42DB-9E54-CB4F858B31AA}" srcOrd="0" destOrd="0" presId="urn:microsoft.com/office/officeart/2008/layout/VerticalAccentList"/>
    <dgm:cxn modelId="{5E52C2B5-9FEE-496A-A1CA-F8E19314299E}" type="presParOf" srcId="{15117830-6573-4907-9B02-64CFC3D1C4B8}" destId="{CC5B7C48-9B62-4426-97E5-4BFB13EA91DF}" srcOrd="1" destOrd="0" presId="urn:microsoft.com/office/officeart/2008/layout/VerticalAccentList"/>
    <dgm:cxn modelId="{96A8738A-0774-48D1-ACA8-671F9953F7C6}" type="presParOf" srcId="{15117830-6573-4907-9B02-64CFC3D1C4B8}" destId="{FF7DE8B4-05A2-403F-BF62-FA940A00806E}" srcOrd="2" destOrd="0" presId="urn:microsoft.com/office/officeart/2008/layout/VerticalAccentList"/>
    <dgm:cxn modelId="{3469B05B-D0BA-4E98-93F6-2465E731A48D}" type="presParOf" srcId="{15117830-6573-4907-9B02-64CFC3D1C4B8}" destId="{5D51E01D-69A6-417B-9142-F41C823B0A69}" srcOrd="3" destOrd="0" presId="urn:microsoft.com/office/officeart/2008/layout/VerticalAccentList"/>
    <dgm:cxn modelId="{87577067-9E06-4EAE-A1C1-CA6F208B48C0}" type="presParOf" srcId="{15117830-6573-4907-9B02-64CFC3D1C4B8}" destId="{E740D5F6-0EA4-4A41-AC42-DC8A2C30388E}" srcOrd="4" destOrd="0" presId="urn:microsoft.com/office/officeart/2008/layout/VerticalAccentList"/>
    <dgm:cxn modelId="{2EF755C8-D510-4482-8563-48E3B0235614}" type="presParOf" srcId="{15117830-6573-4907-9B02-64CFC3D1C4B8}" destId="{15B212D7-0C37-41AF-8A20-DCDC9049DE8D}" srcOrd="5" destOrd="0" presId="urn:microsoft.com/office/officeart/2008/layout/VerticalAccentList"/>
    <dgm:cxn modelId="{06C555FB-2B8C-4EED-877F-B49ED462BE1D}" type="presParOf" srcId="{15117830-6573-4907-9B02-64CFC3D1C4B8}" destId="{D96336E7-627C-4A7C-9B99-730B14EE2E52}" srcOrd="6" destOrd="0" presId="urn:microsoft.com/office/officeart/2008/layout/VerticalAccentList"/>
    <dgm:cxn modelId="{17CEC0A3-B0D6-4FFA-8436-5917399A9A55}" type="presParOf" srcId="{EDF2BAD9-8884-40B0-B6C5-EC7D40C07999}" destId="{5C1AE734-7BE9-46B9-9ED7-9D31529DC3E2}" srcOrd="14" destOrd="0" presId="urn:microsoft.com/office/officeart/2008/layout/VerticalAccentList"/>
    <dgm:cxn modelId="{4C01849D-AC33-415B-8D44-592BF11EE50F}" type="presParOf" srcId="{EDF2BAD9-8884-40B0-B6C5-EC7D40C07999}" destId="{EE842E65-65EA-4AA5-BDF9-9F2F6D8E6EE5}" srcOrd="15" destOrd="0" presId="urn:microsoft.com/office/officeart/2008/layout/VerticalAccentList"/>
    <dgm:cxn modelId="{AA120EF3-8A66-46EE-BE22-41DFEFAB57BB}" type="presParOf" srcId="{EE842E65-65EA-4AA5-BDF9-9F2F6D8E6EE5}" destId="{6C0939D7-59B2-420C-8E55-BCB7A235FEA8}" srcOrd="0" destOrd="0" presId="urn:microsoft.com/office/officeart/2008/layout/VerticalAccentList"/>
    <dgm:cxn modelId="{16368998-1EC1-4074-8A2E-8B8818107768}" type="presParOf" srcId="{EDF2BAD9-8884-40B0-B6C5-EC7D40C07999}" destId="{E59E5053-172C-4E7D-9FA8-55342CF3BFC2}" srcOrd="16" destOrd="0" presId="urn:microsoft.com/office/officeart/2008/layout/VerticalAccentList"/>
    <dgm:cxn modelId="{E27401E5-8F7E-4B11-9672-13F66BC48406}" type="presParOf" srcId="{E59E5053-172C-4E7D-9FA8-55342CF3BFC2}" destId="{04B6D47E-2530-4B19-8813-0DE9ECA04644}" srcOrd="0" destOrd="0" presId="urn:microsoft.com/office/officeart/2008/layout/VerticalAccentList"/>
    <dgm:cxn modelId="{9B32ED98-9D06-49A7-82E0-5AAD0B25D49F}" type="presParOf" srcId="{E59E5053-172C-4E7D-9FA8-55342CF3BFC2}" destId="{5D5BF724-936D-4DE5-8AC4-1E3F1F83D5A8}" srcOrd="1" destOrd="0" presId="urn:microsoft.com/office/officeart/2008/layout/VerticalAccentList"/>
    <dgm:cxn modelId="{F6FCDC6E-AC65-411C-820A-E7698D81017A}" type="presParOf" srcId="{E59E5053-172C-4E7D-9FA8-55342CF3BFC2}" destId="{4C793140-D56F-4AD8-9721-FBD3A84A3B47}" srcOrd="2" destOrd="0" presId="urn:microsoft.com/office/officeart/2008/layout/VerticalAccentList"/>
    <dgm:cxn modelId="{E03AC148-2F42-40D3-BB15-586F2615B3FC}" type="presParOf" srcId="{E59E5053-172C-4E7D-9FA8-55342CF3BFC2}" destId="{A1171788-B5B0-41A4-ABC7-0217A8AE3444}" srcOrd="3" destOrd="0" presId="urn:microsoft.com/office/officeart/2008/layout/VerticalAccentList"/>
    <dgm:cxn modelId="{1F9BAEFE-4947-40EC-9421-4E47447102A3}" type="presParOf" srcId="{E59E5053-172C-4E7D-9FA8-55342CF3BFC2}" destId="{3C8DB84F-8A6C-4338-B2CE-7748F2F59A5D}" srcOrd="4" destOrd="0" presId="urn:microsoft.com/office/officeart/2008/layout/VerticalAccentList"/>
    <dgm:cxn modelId="{40F2C07E-AD02-4093-B923-074F2745D440}" type="presParOf" srcId="{E59E5053-172C-4E7D-9FA8-55342CF3BFC2}" destId="{37C13E88-C346-4FB7-8B31-FE6AF93B2D90}" srcOrd="5" destOrd="0" presId="urn:microsoft.com/office/officeart/2008/layout/VerticalAccentList"/>
    <dgm:cxn modelId="{DD5FA7F3-21CE-494C-AFFD-A496729A931B}" type="presParOf" srcId="{E59E5053-172C-4E7D-9FA8-55342CF3BFC2}" destId="{6E1E4281-940C-43C0-99E1-DE0C8AD44730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419301-FFF5-4F22-AF00-8DCCA7559AC7}">
      <dsp:nvSpPr>
        <dsp:cNvPr id="0" name=""/>
        <dsp:cNvSpPr/>
      </dsp:nvSpPr>
      <dsp:spPr>
        <a:xfrm>
          <a:off x="-247577" y="2677"/>
          <a:ext cx="6710413" cy="610037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baseline="0" dirty="0"/>
            <a:t>Top 10 selling brands</a:t>
          </a:r>
          <a:endParaRPr lang="en-US" sz="2800" kern="1200" dirty="0"/>
        </a:p>
      </dsp:txBody>
      <dsp:txXfrm>
        <a:off x="-247577" y="2677"/>
        <a:ext cx="6710413" cy="610037"/>
      </dsp:txXfrm>
    </dsp:sp>
    <dsp:sp modelId="{39E301A8-5BA0-4498-ACEC-637BADB21271}">
      <dsp:nvSpPr>
        <dsp:cNvPr id="0" name=""/>
        <dsp:cNvSpPr/>
      </dsp:nvSpPr>
      <dsp:spPr>
        <a:xfrm>
          <a:off x="-247577" y="612714"/>
          <a:ext cx="894721" cy="149120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D0F4B8-81A3-48DC-A640-04B438FF6011}">
      <dsp:nvSpPr>
        <dsp:cNvPr id="0" name=""/>
        <dsp:cNvSpPr/>
      </dsp:nvSpPr>
      <dsp:spPr>
        <a:xfrm>
          <a:off x="699336" y="612714"/>
          <a:ext cx="894721" cy="149120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4AF7F5-5C31-4636-B422-21BB94EDE8C5}">
      <dsp:nvSpPr>
        <dsp:cNvPr id="0" name=""/>
        <dsp:cNvSpPr/>
      </dsp:nvSpPr>
      <dsp:spPr>
        <a:xfrm>
          <a:off x="1646250" y="612714"/>
          <a:ext cx="894721" cy="149120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A3BD15-59CE-4D64-9153-0509312B0F8A}">
      <dsp:nvSpPr>
        <dsp:cNvPr id="0" name=""/>
        <dsp:cNvSpPr/>
      </dsp:nvSpPr>
      <dsp:spPr>
        <a:xfrm>
          <a:off x="2593164" y="612714"/>
          <a:ext cx="894721" cy="149120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9A99AC-51DC-4E20-B549-1B01186963E1}">
      <dsp:nvSpPr>
        <dsp:cNvPr id="0" name=""/>
        <dsp:cNvSpPr/>
      </dsp:nvSpPr>
      <dsp:spPr>
        <a:xfrm>
          <a:off x="3540078" y="612714"/>
          <a:ext cx="894721" cy="149120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7BE720-256C-4442-97B5-106D385949FD}">
      <dsp:nvSpPr>
        <dsp:cNvPr id="0" name=""/>
        <dsp:cNvSpPr/>
      </dsp:nvSpPr>
      <dsp:spPr>
        <a:xfrm>
          <a:off x="4486992" y="612714"/>
          <a:ext cx="894721" cy="149120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D63762-70C7-4224-A610-F549E2F156CB}">
      <dsp:nvSpPr>
        <dsp:cNvPr id="0" name=""/>
        <dsp:cNvSpPr/>
      </dsp:nvSpPr>
      <dsp:spPr>
        <a:xfrm>
          <a:off x="5433906" y="612714"/>
          <a:ext cx="894721" cy="149120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DD5700-F6F6-4FCA-9F29-DEE4B4F53B09}">
      <dsp:nvSpPr>
        <dsp:cNvPr id="0" name=""/>
        <dsp:cNvSpPr/>
      </dsp:nvSpPr>
      <dsp:spPr>
        <a:xfrm>
          <a:off x="-247577" y="843972"/>
          <a:ext cx="6710413" cy="610037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/>
            <a:t>Top 10 car models sold at highest price</a:t>
          </a:r>
          <a:endParaRPr lang="en-US" sz="3200" kern="1200" dirty="0"/>
        </a:p>
      </dsp:txBody>
      <dsp:txXfrm>
        <a:off x="-247577" y="843972"/>
        <a:ext cx="6710413" cy="610037"/>
      </dsp:txXfrm>
    </dsp:sp>
    <dsp:sp modelId="{3E372087-BDB5-4A97-92CD-0D4A34A5BA79}">
      <dsp:nvSpPr>
        <dsp:cNvPr id="0" name=""/>
        <dsp:cNvSpPr/>
      </dsp:nvSpPr>
      <dsp:spPr>
        <a:xfrm>
          <a:off x="-247577" y="1454010"/>
          <a:ext cx="894721" cy="149120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70BBF4-B21B-4960-876A-CDAA14633A7C}">
      <dsp:nvSpPr>
        <dsp:cNvPr id="0" name=""/>
        <dsp:cNvSpPr/>
      </dsp:nvSpPr>
      <dsp:spPr>
        <a:xfrm>
          <a:off x="699336" y="1454010"/>
          <a:ext cx="894721" cy="149120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6F0E73-C94D-43F1-871B-0128907B00D4}">
      <dsp:nvSpPr>
        <dsp:cNvPr id="0" name=""/>
        <dsp:cNvSpPr/>
      </dsp:nvSpPr>
      <dsp:spPr>
        <a:xfrm>
          <a:off x="1646250" y="1454010"/>
          <a:ext cx="894721" cy="149120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AA7FCE-3F43-48D5-9338-7E3FD3406473}">
      <dsp:nvSpPr>
        <dsp:cNvPr id="0" name=""/>
        <dsp:cNvSpPr/>
      </dsp:nvSpPr>
      <dsp:spPr>
        <a:xfrm>
          <a:off x="2593164" y="1454010"/>
          <a:ext cx="894721" cy="149120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25AC67-FB46-4FC1-94F8-65DB4ADC44E4}">
      <dsp:nvSpPr>
        <dsp:cNvPr id="0" name=""/>
        <dsp:cNvSpPr/>
      </dsp:nvSpPr>
      <dsp:spPr>
        <a:xfrm>
          <a:off x="3540078" y="1454010"/>
          <a:ext cx="894721" cy="149120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DF06C2-52E9-438C-8E2A-5BB875E69669}">
      <dsp:nvSpPr>
        <dsp:cNvPr id="0" name=""/>
        <dsp:cNvSpPr/>
      </dsp:nvSpPr>
      <dsp:spPr>
        <a:xfrm>
          <a:off x="4486992" y="1454010"/>
          <a:ext cx="894721" cy="149120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189FDA-1CB0-4979-80E5-CCFF0CE88BEB}">
      <dsp:nvSpPr>
        <dsp:cNvPr id="0" name=""/>
        <dsp:cNvSpPr/>
      </dsp:nvSpPr>
      <dsp:spPr>
        <a:xfrm>
          <a:off x="5433906" y="1454010"/>
          <a:ext cx="894721" cy="149120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400AC5-6667-43C6-A2B6-BB71761F8F96}">
      <dsp:nvSpPr>
        <dsp:cNvPr id="0" name=""/>
        <dsp:cNvSpPr/>
      </dsp:nvSpPr>
      <dsp:spPr>
        <a:xfrm>
          <a:off x="-247577" y="1685268"/>
          <a:ext cx="6710413" cy="610037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baseline="0" dirty="0"/>
            <a:t>Most expensive cars w.r.t. drive type</a:t>
          </a:r>
          <a:endParaRPr lang="en-US" sz="2800" kern="1200" dirty="0"/>
        </a:p>
      </dsp:txBody>
      <dsp:txXfrm>
        <a:off x="-247577" y="1685268"/>
        <a:ext cx="6710413" cy="610037"/>
      </dsp:txXfrm>
    </dsp:sp>
    <dsp:sp modelId="{CBDE1E3A-36D7-46D8-BBC8-668413731044}">
      <dsp:nvSpPr>
        <dsp:cNvPr id="0" name=""/>
        <dsp:cNvSpPr/>
      </dsp:nvSpPr>
      <dsp:spPr>
        <a:xfrm>
          <a:off x="-247577" y="2295306"/>
          <a:ext cx="894721" cy="149120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E2A994-790D-4372-B075-9325BA5C58B0}">
      <dsp:nvSpPr>
        <dsp:cNvPr id="0" name=""/>
        <dsp:cNvSpPr/>
      </dsp:nvSpPr>
      <dsp:spPr>
        <a:xfrm>
          <a:off x="699336" y="2295306"/>
          <a:ext cx="894721" cy="149120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70E5A9-5977-465E-B482-F1DBA12B72A7}">
      <dsp:nvSpPr>
        <dsp:cNvPr id="0" name=""/>
        <dsp:cNvSpPr/>
      </dsp:nvSpPr>
      <dsp:spPr>
        <a:xfrm>
          <a:off x="1646250" y="2295306"/>
          <a:ext cx="894721" cy="149120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4DB4F2-ABA9-4556-88B7-62CC2756626E}">
      <dsp:nvSpPr>
        <dsp:cNvPr id="0" name=""/>
        <dsp:cNvSpPr/>
      </dsp:nvSpPr>
      <dsp:spPr>
        <a:xfrm>
          <a:off x="2593164" y="2295306"/>
          <a:ext cx="894721" cy="149120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86A2A1-350F-4652-99B9-DC68554521E6}">
      <dsp:nvSpPr>
        <dsp:cNvPr id="0" name=""/>
        <dsp:cNvSpPr/>
      </dsp:nvSpPr>
      <dsp:spPr>
        <a:xfrm>
          <a:off x="3540078" y="2295306"/>
          <a:ext cx="894721" cy="149120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813EDC-31B1-422F-9A93-3AD3D980A25A}">
      <dsp:nvSpPr>
        <dsp:cNvPr id="0" name=""/>
        <dsp:cNvSpPr/>
      </dsp:nvSpPr>
      <dsp:spPr>
        <a:xfrm>
          <a:off x="4486992" y="2295306"/>
          <a:ext cx="894721" cy="149120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59A11D-B037-480F-89E5-DDFEF1F18378}">
      <dsp:nvSpPr>
        <dsp:cNvPr id="0" name=""/>
        <dsp:cNvSpPr/>
      </dsp:nvSpPr>
      <dsp:spPr>
        <a:xfrm>
          <a:off x="5433906" y="2295306"/>
          <a:ext cx="894721" cy="149120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B0B098-DF23-44E7-BD2D-674D9E3421B6}">
      <dsp:nvSpPr>
        <dsp:cNvPr id="0" name=""/>
        <dsp:cNvSpPr/>
      </dsp:nvSpPr>
      <dsp:spPr>
        <a:xfrm>
          <a:off x="-247577" y="2526564"/>
          <a:ext cx="6710413" cy="610037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baseline="0" dirty="0"/>
            <a:t>Most purchased cars w.r.t. drive type</a:t>
          </a:r>
          <a:endParaRPr lang="en-US" sz="2800" kern="1200" dirty="0"/>
        </a:p>
      </dsp:txBody>
      <dsp:txXfrm>
        <a:off x="-247577" y="2526564"/>
        <a:ext cx="6710413" cy="610037"/>
      </dsp:txXfrm>
    </dsp:sp>
    <dsp:sp modelId="{AC28FDBC-3C9B-4869-9D34-783CDE585DF7}">
      <dsp:nvSpPr>
        <dsp:cNvPr id="0" name=""/>
        <dsp:cNvSpPr/>
      </dsp:nvSpPr>
      <dsp:spPr>
        <a:xfrm>
          <a:off x="-247577" y="3136602"/>
          <a:ext cx="894721" cy="149120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CCCF49-A019-4B6B-8A9B-0C1496B8949D}">
      <dsp:nvSpPr>
        <dsp:cNvPr id="0" name=""/>
        <dsp:cNvSpPr/>
      </dsp:nvSpPr>
      <dsp:spPr>
        <a:xfrm>
          <a:off x="699336" y="3136602"/>
          <a:ext cx="894721" cy="149120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40E6AE-079B-4BA9-B918-2125E9821EE8}">
      <dsp:nvSpPr>
        <dsp:cNvPr id="0" name=""/>
        <dsp:cNvSpPr/>
      </dsp:nvSpPr>
      <dsp:spPr>
        <a:xfrm>
          <a:off x="1646250" y="3136602"/>
          <a:ext cx="894721" cy="149120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65E149-4421-4893-8D1C-AF044916EB03}">
      <dsp:nvSpPr>
        <dsp:cNvPr id="0" name=""/>
        <dsp:cNvSpPr/>
      </dsp:nvSpPr>
      <dsp:spPr>
        <a:xfrm>
          <a:off x="2593164" y="3136602"/>
          <a:ext cx="894721" cy="149120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3811F9-6456-4720-8B88-FFF1E750C79A}">
      <dsp:nvSpPr>
        <dsp:cNvPr id="0" name=""/>
        <dsp:cNvSpPr/>
      </dsp:nvSpPr>
      <dsp:spPr>
        <a:xfrm>
          <a:off x="3540078" y="3136602"/>
          <a:ext cx="894721" cy="149120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711119-06A3-4FD5-9FAC-974BE02CAEAA}">
      <dsp:nvSpPr>
        <dsp:cNvPr id="0" name=""/>
        <dsp:cNvSpPr/>
      </dsp:nvSpPr>
      <dsp:spPr>
        <a:xfrm>
          <a:off x="4486992" y="3136602"/>
          <a:ext cx="894721" cy="149120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0F0E30-156E-4FC0-9F93-4AD81CDBCA05}">
      <dsp:nvSpPr>
        <dsp:cNvPr id="0" name=""/>
        <dsp:cNvSpPr/>
      </dsp:nvSpPr>
      <dsp:spPr>
        <a:xfrm>
          <a:off x="5433906" y="3136602"/>
          <a:ext cx="894721" cy="149120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D4F4E6-3B6D-4DBF-BB81-30AC5FB54C3C}">
      <dsp:nvSpPr>
        <dsp:cNvPr id="0" name=""/>
        <dsp:cNvSpPr/>
      </dsp:nvSpPr>
      <dsp:spPr>
        <a:xfrm>
          <a:off x="-247577" y="3367860"/>
          <a:ext cx="9519929" cy="610037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baseline="0" dirty="0"/>
            <a:t>Most preferred cars w.r.t. Car Body &amp; Car engine</a:t>
          </a:r>
          <a:endParaRPr lang="en-US" sz="2800" kern="1200" dirty="0"/>
        </a:p>
      </dsp:txBody>
      <dsp:txXfrm>
        <a:off x="-247577" y="3367860"/>
        <a:ext cx="9519929" cy="610037"/>
      </dsp:txXfrm>
    </dsp:sp>
    <dsp:sp modelId="{63B2CB6E-80A4-42DB-9E54-CB4F858B31AA}">
      <dsp:nvSpPr>
        <dsp:cNvPr id="0" name=""/>
        <dsp:cNvSpPr/>
      </dsp:nvSpPr>
      <dsp:spPr>
        <a:xfrm>
          <a:off x="-247577" y="3977897"/>
          <a:ext cx="894721" cy="149120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5B7C48-9B62-4426-97E5-4BFB13EA91DF}">
      <dsp:nvSpPr>
        <dsp:cNvPr id="0" name=""/>
        <dsp:cNvSpPr/>
      </dsp:nvSpPr>
      <dsp:spPr>
        <a:xfrm>
          <a:off x="699336" y="3977897"/>
          <a:ext cx="894721" cy="149120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7DE8B4-05A2-403F-BF62-FA940A00806E}">
      <dsp:nvSpPr>
        <dsp:cNvPr id="0" name=""/>
        <dsp:cNvSpPr/>
      </dsp:nvSpPr>
      <dsp:spPr>
        <a:xfrm>
          <a:off x="1646250" y="3977897"/>
          <a:ext cx="894721" cy="149120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51E01D-69A6-417B-9142-F41C823B0A69}">
      <dsp:nvSpPr>
        <dsp:cNvPr id="0" name=""/>
        <dsp:cNvSpPr/>
      </dsp:nvSpPr>
      <dsp:spPr>
        <a:xfrm>
          <a:off x="2593164" y="3977897"/>
          <a:ext cx="894721" cy="149120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40D5F6-0EA4-4A41-AC42-DC8A2C30388E}">
      <dsp:nvSpPr>
        <dsp:cNvPr id="0" name=""/>
        <dsp:cNvSpPr/>
      </dsp:nvSpPr>
      <dsp:spPr>
        <a:xfrm>
          <a:off x="3540078" y="3977897"/>
          <a:ext cx="894721" cy="149120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B212D7-0C37-41AF-8A20-DCDC9049DE8D}">
      <dsp:nvSpPr>
        <dsp:cNvPr id="0" name=""/>
        <dsp:cNvSpPr/>
      </dsp:nvSpPr>
      <dsp:spPr>
        <a:xfrm>
          <a:off x="4486992" y="3977897"/>
          <a:ext cx="894721" cy="149120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6336E7-627C-4A7C-9B99-730B14EE2E52}">
      <dsp:nvSpPr>
        <dsp:cNvPr id="0" name=""/>
        <dsp:cNvSpPr/>
      </dsp:nvSpPr>
      <dsp:spPr>
        <a:xfrm>
          <a:off x="5433906" y="3977897"/>
          <a:ext cx="894721" cy="149120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0939D7-59B2-420C-8E55-BCB7A235FEA8}">
      <dsp:nvSpPr>
        <dsp:cNvPr id="0" name=""/>
        <dsp:cNvSpPr/>
      </dsp:nvSpPr>
      <dsp:spPr>
        <a:xfrm>
          <a:off x="-247577" y="4209155"/>
          <a:ext cx="6710413" cy="610037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baseline="0" dirty="0"/>
            <a:t>Car price relation with car year</a:t>
          </a:r>
          <a:endParaRPr lang="en-US" sz="2800" kern="1200" dirty="0"/>
        </a:p>
      </dsp:txBody>
      <dsp:txXfrm>
        <a:off x="-247577" y="4209155"/>
        <a:ext cx="6710413" cy="610037"/>
      </dsp:txXfrm>
    </dsp:sp>
    <dsp:sp modelId="{04B6D47E-2530-4B19-8813-0DE9ECA04644}">
      <dsp:nvSpPr>
        <dsp:cNvPr id="0" name=""/>
        <dsp:cNvSpPr/>
      </dsp:nvSpPr>
      <dsp:spPr>
        <a:xfrm>
          <a:off x="-247577" y="4819193"/>
          <a:ext cx="894721" cy="149120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5BF724-936D-4DE5-8AC4-1E3F1F83D5A8}">
      <dsp:nvSpPr>
        <dsp:cNvPr id="0" name=""/>
        <dsp:cNvSpPr/>
      </dsp:nvSpPr>
      <dsp:spPr>
        <a:xfrm>
          <a:off x="699336" y="4819193"/>
          <a:ext cx="894721" cy="149120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793140-D56F-4AD8-9721-FBD3A84A3B47}">
      <dsp:nvSpPr>
        <dsp:cNvPr id="0" name=""/>
        <dsp:cNvSpPr/>
      </dsp:nvSpPr>
      <dsp:spPr>
        <a:xfrm>
          <a:off x="1646250" y="4819193"/>
          <a:ext cx="894721" cy="149120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171788-B5B0-41A4-ABC7-0217A8AE3444}">
      <dsp:nvSpPr>
        <dsp:cNvPr id="0" name=""/>
        <dsp:cNvSpPr/>
      </dsp:nvSpPr>
      <dsp:spPr>
        <a:xfrm>
          <a:off x="2593164" y="4819193"/>
          <a:ext cx="894721" cy="149120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8DB84F-8A6C-4338-B2CE-7748F2F59A5D}">
      <dsp:nvSpPr>
        <dsp:cNvPr id="0" name=""/>
        <dsp:cNvSpPr/>
      </dsp:nvSpPr>
      <dsp:spPr>
        <a:xfrm>
          <a:off x="3540078" y="4819193"/>
          <a:ext cx="894721" cy="149120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C13E88-C346-4FB7-8B31-FE6AF93B2D90}">
      <dsp:nvSpPr>
        <dsp:cNvPr id="0" name=""/>
        <dsp:cNvSpPr/>
      </dsp:nvSpPr>
      <dsp:spPr>
        <a:xfrm>
          <a:off x="4486992" y="4819193"/>
          <a:ext cx="894721" cy="149120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1E4281-940C-43C0-99E1-DE0C8AD44730}">
      <dsp:nvSpPr>
        <dsp:cNvPr id="0" name=""/>
        <dsp:cNvSpPr/>
      </dsp:nvSpPr>
      <dsp:spPr>
        <a:xfrm>
          <a:off x="5433906" y="4819193"/>
          <a:ext cx="894721" cy="149120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786DC8-4DA0-2C4C-971E-C86F727F7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A75C50F-97E4-F847-8EB1-8E1F6EF16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0D2B6E-0773-4C42-869C-A495BB7C4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686B-72B8-E748-A447-2BA75AD177C4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9DC7D8-2D18-F64C-AA27-981B9A69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5F9752-E9A1-E24C-B162-06B91A17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8B89-2209-7447-B2CB-A599EEE8FF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28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62DAFF-B076-F54E-BF05-EEE199DBA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7EC1006-9319-CC40-87C7-2B8246394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2A8591-7790-D549-AEDD-FE4E393E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686B-72B8-E748-A447-2BA75AD177C4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06EE45-3396-5147-BC65-AFE8346B9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A44D46-C5A5-854C-AC70-073ABAB88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8B89-2209-7447-B2CB-A599EEE8FF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2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5DA9D6D-012F-5141-8FD0-A61ABAC8D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C5D39E-8296-AE4F-9E6B-6ECBF21BD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DE0E84-EF35-7E4B-95AC-35D8424D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686B-72B8-E748-A447-2BA75AD177C4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CD1646-EC8C-CB44-8B4C-48A1FB0A8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E4438C-D413-AA41-A402-8207420E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8B89-2209-7447-B2CB-A599EEE8FF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0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FAF992-A248-6D41-947B-A89D301E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2E2E5A-072E-B343-B5CB-CD04AB02E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0D47FE-8815-1548-A0F2-FFB7A1B3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686B-72B8-E748-A447-2BA75AD177C4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EBEAAA-58E3-9946-8F51-8033E71C2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61D2C1-5270-204E-A198-3FEF63F4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8B89-2209-7447-B2CB-A599EEE8FF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8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B2F491-5906-6A42-BB36-8AAD7A6F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07B2FF9-D03D-5D43-B0FD-D9445ADE3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985CC4-103C-474C-A8A6-22951379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686B-72B8-E748-A447-2BA75AD177C4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B76200-EF02-D945-B781-663F99156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5C43B6-109E-9C40-9366-47233002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8B89-2209-7447-B2CB-A599EEE8FF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56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868EE4-4CFD-C64E-99CD-144EA7FB9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5E5CFC-DAA9-EF4A-9D02-06F8EB244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4E3CD19-18D7-244C-A54F-B52F0C7F7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3538944-D7FF-5E4D-8865-C39E7DD2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686B-72B8-E748-A447-2BA75AD177C4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8660569-67EB-4B4B-AB18-08BA1F79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A2645AA-5FE9-F847-B157-2EFDB2541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8B89-2209-7447-B2CB-A599EEE8FF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13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EC678B-01A0-5743-815E-697417AE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3F73A82-3C7E-D14F-B785-D3D90F610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B63E7BD-29D2-7444-9EE7-50146AEFF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9DA8D5C-B668-354E-B137-EA51278B0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1E49F8C-BD72-5F44-ADDE-2A13E482B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E533D5D-303F-0945-8BEA-4E6702137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686B-72B8-E748-A447-2BA75AD177C4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8F1860B-320F-9B4B-8DF5-AC1C51B98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CC99239-B273-094E-B8E8-489806881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8B89-2209-7447-B2CB-A599EEE8FF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9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86E7A2-BA9E-2B41-9C36-624CFAD0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0D6A1F6-3ADF-9047-B9CF-032F63676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686B-72B8-E748-A447-2BA75AD177C4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88A5651-DCBE-FD47-A552-886055B5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6FE0666-F8D2-524B-9C64-C5C04731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8B89-2209-7447-B2CB-A599EEE8FF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2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1A5D8B-2FA7-6945-BC1B-E522429C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686B-72B8-E748-A447-2BA75AD177C4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E994946-46D4-0643-A45B-84D90712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AF0536D-175B-FD47-95FB-7CC261DC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8B89-2209-7447-B2CB-A599EEE8FF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6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29F8FD-6865-024D-972C-E6A2DB37C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DAF656-D383-A440-B6DB-486EB4DA9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59E2389-A273-014C-ADF7-812CCC3A2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9E643C9-5CA5-724E-81C7-F9E61410D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686B-72B8-E748-A447-2BA75AD177C4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9027F33-B9D1-5F46-95D0-F46F77B9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BE48654-EA73-7D43-AFF9-32DF7219C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8B89-2209-7447-B2CB-A599EEE8FF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01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ECCA7F-6D4F-934A-B7AC-AAB9FD08E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28F7468-A8A2-6F46-A375-45BC0F230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CA7DB5A-D1D9-9646-8AF9-6321EDA9F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535A38C-E5E5-774C-AB57-340CE8D65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686B-72B8-E748-A447-2BA75AD177C4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940BA1F-8EA7-5343-9CEB-06F3B2573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B8016E7-71CC-A346-81CF-CCD3A89A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8B89-2209-7447-B2CB-A599EEE8FF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09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9538039-59D5-3940-91F3-20FD41792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872C9A2-A80E-AE4E-9B47-1AE111105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AF7BBC-416D-AB46-9814-76074939F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2686B-72B8-E748-A447-2BA75AD177C4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5D159A-A4E1-EB4E-863A-015946840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2D47F9-E18C-FF4B-88E4-61EC544B2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68B89-2209-7447-B2CB-A599EEE8FF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01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insaid.co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nsaid.c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insaid.c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said.co/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1.xml"/><Relationship Id="rId9" Type="http://schemas.openxmlformats.org/officeDocument/2006/relationships/hyperlink" Target="https://insaid.c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89" y="150953"/>
            <a:ext cx="11689976" cy="622888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53BB9FA7-731D-EF4D-9E43-09A3EC3E1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19" y="1482093"/>
            <a:ext cx="6920753" cy="624403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Arial Black" panose="020B0A04020102020204" pitchFamily="34" charset="0"/>
              </a:rPr>
              <a:t>Exploratory Data Analysis 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5BBBE337-6601-2B4D-9A1E-6AD819CC0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212" y="2380130"/>
            <a:ext cx="4944035" cy="1042041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By: SAURABH PANVELKAR</a:t>
            </a:r>
          </a:p>
          <a:p>
            <a:r>
              <a:rPr lang="en-IN" sz="1800" dirty="0">
                <a:solidFill>
                  <a:schemeClr val="bg1"/>
                </a:solidFill>
              </a:rPr>
              <a:t>INSAID COHORT JAN 2021 BATCH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57200" y="2232212"/>
            <a:ext cx="4719918" cy="6723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57200" y="2790159"/>
            <a:ext cx="4719918" cy="6723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8" name="Picture 3" descr="https://insaid.co/wp-content/themes/betheme/dashboard-assets/app-assets/images/logo/insaid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69" y="6121820"/>
            <a:ext cx="95250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insaid.co/wp-content/themes/betheme/dashboard-assets/app-assets/images/logo/logo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19" y="6121820"/>
            <a:ext cx="476250" cy="47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35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xmlns="" id="{A5271697-90F1-4A23-8EF2-0179F2EAF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xmlns="" id="{D9F5512A-48E1-4C07-B75E-3CCC517B6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35553" cy="858557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Which are most sold cars w.r.t. registration year ?</a:t>
            </a:r>
            <a:endParaRPr lang="en-US" sz="36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35213" y="5932897"/>
            <a:ext cx="9594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latin typeface="Arial Black" panose="020B0A04020102020204" pitchFamily="34" charset="0"/>
              </a:rPr>
              <a:t>After analysing the chart, we can say that newer year registration cars are most by customers.</a:t>
            </a:r>
            <a:endParaRPr lang="en-US" sz="1600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73" y="1338800"/>
            <a:ext cx="10058400" cy="436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14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xmlns="" id="{A5271697-90F1-4A23-8EF2-0179F2EAF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xmlns="" id="{D9F5512A-48E1-4C07-B75E-3CCC517B6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8557"/>
          </a:xfrm>
        </p:spPr>
        <p:txBody>
          <a:bodyPr>
            <a:noAutofit/>
          </a:bodyPr>
          <a:lstStyle/>
          <a:p>
            <a:r>
              <a:rPr lang="en-IN" sz="360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Price relation with car year.</a:t>
            </a:r>
            <a:endParaRPr lang="en-US" sz="36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35213" y="5932897"/>
            <a:ext cx="9594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latin typeface="Arial Black" panose="020B0A04020102020204" pitchFamily="34" charset="0"/>
              </a:rPr>
              <a:t>After analysing the chart, we can say that newer cars are getting high price as compared to older cars.</a:t>
            </a:r>
            <a:endParaRPr lang="en-US" sz="1600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873" y="1287002"/>
            <a:ext cx="9168254" cy="447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97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xmlns="" id="{A5271697-90F1-4A23-8EF2-0179F2EAF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xmlns="" id="{D9F5512A-48E1-4C07-B75E-3CCC517B6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8557"/>
          </a:xfrm>
        </p:spPr>
        <p:txBody>
          <a:bodyPr>
            <a:noAutofit/>
          </a:bodyPr>
          <a:lstStyle/>
          <a:p>
            <a:r>
              <a:rPr lang="en-IN" sz="360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Which body type car is deriving high mileage ? </a:t>
            </a:r>
            <a:endParaRPr lang="en-US" sz="36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35213" y="5932897"/>
            <a:ext cx="9594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latin typeface="Arial Black" panose="020B0A04020102020204" pitchFamily="34" charset="0"/>
              </a:rPr>
              <a:t>Here we can see van type cars are deriving high mileage.</a:t>
            </a:r>
            <a:endParaRPr lang="en-US" sz="1600" b="1" dirty="0"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063" y="1358154"/>
            <a:ext cx="9015873" cy="431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83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3B0DF90E-6BAD-4E82-8FDF-717C9A3573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2C47C0-788C-B943-B20C-44B71B47D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46" y="9602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C98599B-7709-DC45-96E5-212F4572040D}"/>
              </a:ext>
            </a:extLst>
          </p:cNvPr>
          <p:cNvSpPr txBox="1"/>
          <p:nvPr/>
        </p:nvSpPr>
        <p:spPr>
          <a:xfrm>
            <a:off x="540720" y="3859287"/>
            <a:ext cx="114199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Seller needs to increase stock of sedan cars with petrol engine.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Newer car w.r.t. registration year will provide more demand and higher price to cars.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Noted postive correlation for full drive cars and price, therefore seller should concentrate on selling full drive cars.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For increase in number of car sales, seller need to increase rear drive car stock.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Seller need to verify car mileage before procuring car in re-sale marker, since high mileage cars has more demand.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C98599B-7709-DC45-96E5-212F4572040D}"/>
              </a:ext>
            </a:extLst>
          </p:cNvPr>
          <p:cNvSpPr txBox="1"/>
          <p:nvPr/>
        </p:nvSpPr>
        <p:spPr>
          <a:xfrm>
            <a:off x="569473" y="1058520"/>
            <a:ext cx="114199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Sedans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with petrol engine are more sought by buyers in used car segment as per the data.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Older models are not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preferred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by customers.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Van are deriving higher mileage, however, price quoted for high mileage cars are more.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Full drive cars are on expensive side, therefore, customers tends to buy front drive car which is relatively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cheaper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side.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Customer tends to buy newer car (by registration year), therefore, prices of newer cars are comparatively higher.</a:t>
            </a:r>
          </a:p>
        </p:txBody>
      </p:sp>
      <p:pic>
        <p:nvPicPr>
          <p:cNvPr id="12" name="Picture 3" descr="https://insaid.co/wp-content/themes/betheme/dashboard-assets/app-assets/images/logo/insaidTex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8740" y="256136"/>
            <a:ext cx="95250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insaid.co/wp-content/themes/betheme/dashboard-assets/app-assets/images/logo/logo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290" y="256136"/>
            <a:ext cx="476250" cy="47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929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710" y="533668"/>
            <a:ext cx="8054662" cy="604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4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xmlns="" id="{AB902CB9-C7DC-4673-B7D5-F22DCF0EC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142AB148-D70E-6B42-A956-FD317D4BDBB8}"/>
              </a:ext>
            </a:extLst>
          </p:cNvPr>
          <p:cNvSpPr txBox="1">
            <a:spLocks/>
          </p:cNvSpPr>
          <p:nvPr/>
        </p:nvSpPr>
        <p:spPr bwMode="auto">
          <a:xfrm>
            <a:off x="836677" y="82571"/>
            <a:ext cx="10515595" cy="605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 lnSpcReduction="10000"/>
          </a:bodyPr>
          <a:lstStyle>
            <a:lvl1pPr algn="l" defTabSz="881063" rtl="0" eaLnBrk="0" fontAlgn="base" hangingPunct="0">
              <a:spcBef>
                <a:spcPct val="0"/>
              </a:spcBef>
              <a:spcAft>
                <a:spcPct val="0"/>
              </a:spcAft>
              <a:defRPr sz="2800" b="1" noProof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8810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itchFamily="34" charset="0"/>
              </a:defRPr>
            </a:lvl2pPr>
            <a:lvl3pPr algn="l" defTabSz="8810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itchFamily="34" charset="0"/>
              </a:defRPr>
            </a:lvl3pPr>
            <a:lvl4pPr algn="l" defTabSz="8810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itchFamily="34" charset="0"/>
              </a:defRPr>
            </a:lvl4pPr>
            <a:lvl5pPr algn="l" defTabSz="8810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defTabSz="881063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defTabSz="881063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defTabSz="881063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defTabSz="881063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4000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6676" y="900953"/>
            <a:ext cx="105155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/>
              <a:t>The Indian used car market was valued at USD 27 billion in 2020, and it is expected to register a CAGR of 15% during the forecast period (2020-2025).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/>
              <a:t>Covid -19 pandemic did not have a particularly negative impact on the industry.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/>
              <a:t>With more people preferring individual mobility and the increase finance options infused into the used cars market, the market is set to grow considerably. 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/>
              <a:t>Factors, such as standardized dealership experience, good price experience, and high financing cost for used cars, may hinder the growth of the used car market.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6" y="3976067"/>
            <a:ext cx="10515595" cy="2756647"/>
          </a:xfrm>
          <a:prstGeom prst="rect">
            <a:avLst/>
          </a:prstGeom>
        </p:spPr>
      </p:pic>
      <p:pic>
        <p:nvPicPr>
          <p:cNvPr id="16" name="Picture 3" descr="https://insaid.co/wp-content/themes/betheme/dashboard-assets/app-assets/images/logo/insaid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230" y="115660"/>
            <a:ext cx="95250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insaid.co/wp-content/themes/betheme/dashboard-assets/app-assets/images/logo/logo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780" y="115660"/>
            <a:ext cx="476250" cy="47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12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xmlns="" id="{AB902CB9-C7DC-4673-B7D5-F22DCF0EC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142AB148-D70E-6B42-A956-FD317D4BDBB8}"/>
              </a:ext>
            </a:extLst>
          </p:cNvPr>
          <p:cNvSpPr txBox="1">
            <a:spLocks/>
          </p:cNvSpPr>
          <p:nvPr/>
        </p:nvSpPr>
        <p:spPr bwMode="auto">
          <a:xfrm>
            <a:off x="836677" y="82571"/>
            <a:ext cx="10515595" cy="605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lvl1pPr algn="l" defTabSz="881063" rtl="0" eaLnBrk="0" fontAlgn="base" hangingPunct="0">
              <a:spcBef>
                <a:spcPct val="0"/>
              </a:spcBef>
              <a:spcAft>
                <a:spcPct val="0"/>
              </a:spcAft>
              <a:defRPr sz="2800" b="1" noProof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8810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itchFamily="34" charset="0"/>
              </a:defRPr>
            </a:lvl2pPr>
            <a:lvl3pPr algn="l" defTabSz="8810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itchFamily="34" charset="0"/>
              </a:defRPr>
            </a:lvl3pPr>
            <a:lvl4pPr algn="l" defTabSz="8810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itchFamily="34" charset="0"/>
              </a:defRPr>
            </a:lvl4pPr>
            <a:lvl5pPr algn="l" defTabSz="8810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defTabSz="881063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defTabSz="881063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defTabSz="881063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defTabSz="881063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 defTabSz="914400" eaLnBrk="1" hangingPunct="1">
              <a:spcAft>
                <a:spcPts val="600"/>
              </a:spcAft>
            </a:pPr>
            <a:r>
              <a:rPr lang="en-IN" sz="4000" dirty="0">
                <a:solidFill>
                  <a:schemeClr val="tx1"/>
                </a:solidFill>
              </a:rPr>
              <a:t>Data Description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23" y="818266"/>
            <a:ext cx="10661849" cy="2753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122" y="3571375"/>
            <a:ext cx="4347150" cy="31790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7" y="3788061"/>
            <a:ext cx="5331766" cy="2827891"/>
          </a:xfrm>
          <a:prstGeom prst="rect">
            <a:avLst/>
          </a:prstGeom>
        </p:spPr>
      </p:pic>
      <p:pic>
        <p:nvPicPr>
          <p:cNvPr id="9" name="Picture 3" descr="https://insaid.co/wp-content/themes/betheme/dashboard-assets/app-assets/images/logo/insaidTex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412" y="82571"/>
            <a:ext cx="95250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insaid.co/wp-content/themes/betheme/dashboard-assets/app-assets/images/logo/logo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962" y="82571"/>
            <a:ext cx="476250" cy="47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10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xmlns="" id="{AB902CB9-C7DC-4673-B7D5-F22DCF0EC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142AB148-D70E-6B42-A956-FD317D4BDBB8}"/>
              </a:ext>
            </a:extLst>
          </p:cNvPr>
          <p:cNvSpPr txBox="1">
            <a:spLocks/>
          </p:cNvSpPr>
          <p:nvPr/>
        </p:nvSpPr>
        <p:spPr bwMode="auto">
          <a:xfrm>
            <a:off x="836677" y="82571"/>
            <a:ext cx="10515595" cy="605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 lnSpcReduction="10000"/>
          </a:bodyPr>
          <a:lstStyle>
            <a:lvl1pPr algn="l" defTabSz="881063" rtl="0" eaLnBrk="0" fontAlgn="base" hangingPunct="0">
              <a:spcBef>
                <a:spcPct val="0"/>
              </a:spcBef>
              <a:spcAft>
                <a:spcPct val="0"/>
              </a:spcAft>
              <a:defRPr sz="2800" b="1" noProof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8810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itchFamily="34" charset="0"/>
              </a:defRPr>
            </a:lvl2pPr>
            <a:lvl3pPr algn="l" defTabSz="8810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itchFamily="34" charset="0"/>
              </a:defRPr>
            </a:lvl3pPr>
            <a:lvl4pPr algn="l" defTabSz="8810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itchFamily="34" charset="0"/>
              </a:defRPr>
            </a:lvl4pPr>
            <a:lvl5pPr algn="l" defTabSz="8810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defTabSz="881063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defTabSz="881063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defTabSz="881063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defTabSz="881063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solidFill>
                  <a:schemeClr val="tx1"/>
                </a:solidFill>
              </a:rPr>
              <a:t>Problem Statement</a:t>
            </a:r>
          </a:p>
        </p:txBody>
      </p:sp>
      <p:graphicFrame>
        <p:nvGraphicFramePr>
          <p:cNvPr id="6" name="TextBox 15">
            <a:extLst>
              <a:ext uri="{FF2B5EF4-FFF2-40B4-BE49-F238E27FC236}">
                <a16:creationId xmlns:a16="http://schemas.microsoft.com/office/drawing/2014/main" xmlns="" id="{C74DC25C-CA68-4C02-BECB-2AE9031526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6182682"/>
              </p:ext>
            </p:extLst>
          </p:nvPr>
        </p:nvGraphicFramePr>
        <p:xfrm>
          <a:off x="836677" y="937440"/>
          <a:ext cx="9024775" cy="4970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376" y="770732"/>
            <a:ext cx="3700896" cy="3113978"/>
          </a:xfrm>
          <a:prstGeom prst="rect">
            <a:avLst/>
          </a:prstGeom>
        </p:spPr>
      </p:pic>
      <p:pic>
        <p:nvPicPr>
          <p:cNvPr id="8" name="Picture 3" descr="https://insaid.co/wp-content/themes/betheme/dashboard-assets/app-assets/images/logo/insaidTex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859" y="96018"/>
            <a:ext cx="95250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insaid.co/wp-content/themes/betheme/dashboard-assets/app-assets/images/logo/logo.png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0409" y="96018"/>
            <a:ext cx="476250" cy="47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0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xmlns="" id="{A5271697-90F1-4A23-8EF2-0179F2EAF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xmlns="" id="{D9F5512A-48E1-4C07-B75E-3CCC517B6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8557"/>
          </a:xfrm>
        </p:spPr>
        <p:txBody>
          <a:bodyPr/>
          <a:lstStyle/>
          <a:p>
            <a:r>
              <a:rPr lang="en-IN" sz="36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Which are Top 10 car brands on sale ?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13" y="1075396"/>
            <a:ext cx="9366940" cy="431650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135213" y="5763620"/>
            <a:ext cx="9594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latin typeface="Arial Black" panose="020B0A04020102020204" pitchFamily="34" charset="0"/>
              </a:rPr>
              <a:t>The above graph indicates top 10 car brands based on sales volume.</a:t>
            </a:r>
            <a:endParaRPr lang="en-US" sz="1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299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xmlns="" id="{A5271697-90F1-4A23-8EF2-0179F2EAF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xmlns="" id="{D9F5512A-48E1-4C07-B75E-3CCC517B6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8557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Which are the top 10 car models which are sold at highest price?</a:t>
            </a:r>
            <a:endParaRPr lang="en-US" sz="36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35213" y="5763620"/>
            <a:ext cx="9594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latin typeface="Arial Black" panose="020B0A04020102020204" pitchFamily="34" charset="0"/>
              </a:rPr>
              <a:t>The above graph shows Bentley, Land Rover &amp; Mercedes-Benz car brands' cars which are sold at highest price.</a:t>
            </a:r>
            <a:endParaRPr lang="en-US" sz="1600" b="1" dirty="0"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162" y="1546926"/>
            <a:ext cx="8900812" cy="387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95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xmlns="" id="{A5271697-90F1-4A23-8EF2-0179F2EAF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xmlns="" id="{D9F5512A-48E1-4C07-B75E-3CCC517B6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8557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Which are most expensive cars w.r.t. drive type ?</a:t>
            </a:r>
            <a:endParaRPr lang="en-US" sz="36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35213" y="5763620"/>
            <a:ext cx="9594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latin typeface="Arial Black" panose="020B0A04020102020204" pitchFamily="34" charset="0"/>
              </a:rPr>
              <a:t>Here we can see full drive type cars are most expensive one.</a:t>
            </a:r>
            <a:endParaRPr lang="en-US" sz="1600" b="1" dirty="0"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835" y="1332935"/>
            <a:ext cx="8740589" cy="432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5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xmlns="" id="{A5271697-90F1-4A23-8EF2-0179F2EAF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xmlns="" id="{D9F5512A-48E1-4C07-B75E-3CCC517B6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8557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Which are most purchased cars w.r.t. drive type ?</a:t>
            </a:r>
            <a:endParaRPr lang="en-US" sz="36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98619" y="5922194"/>
            <a:ext cx="9594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latin typeface="Arial Black" panose="020B0A04020102020204" pitchFamily="34" charset="0"/>
              </a:rPr>
              <a:t>Here we can see front drive type cars (60%) are most purchased by customers.</a:t>
            </a:r>
            <a:endParaRPr lang="en-US" sz="1600" b="1" dirty="0"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060" y="1223682"/>
            <a:ext cx="6037728" cy="446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8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xmlns="" id="{A5271697-90F1-4A23-8EF2-0179F2EAF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xmlns="" id="{D9F5512A-48E1-4C07-B75E-3CCC517B6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8557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Which are most preferred cars w.r.t. Car Body type and Car engine type ?</a:t>
            </a:r>
            <a:endParaRPr lang="en-US" sz="36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35213" y="5763620"/>
            <a:ext cx="9770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latin typeface="Arial Black" panose="020B0A04020102020204" pitchFamily="34" charset="0"/>
              </a:rPr>
              <a:t>Here we can see sedan with petrol type cars are most preferred by customers.</a:t>
            </a:r>
            <a:r>
              <a:rPr lang="en-IN" sz="16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endParaRPr lang="en-US" sz="1600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2" y="1663920"/>
            <a:ext cx="7624483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5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6337</TotalTime>
  <Words>524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Wingdings</vt:lpstr>
      <vt:lpstr>Office Theme</vt:lpstr>
      <vt:lpstr>Exploratory Data Analysis on</vt:lpstr>
      <vt:lpstr>PowerPoint Presentation</vt:lpstr>
      <vt:lpstr>PowerPoint Presentation</vt:lpstr>
      <vt:lpstr>PowerPoint Presentation</vt:lpstr>
      <vt:lpstr>Which are Top 10 car brands on sale ?</vt:lpstr>
      <vt:lpstr>Which are the top 10 car models which are sold at highest price?</vt:lpstr>
      <vt:lpstr>Which are most expensive cars w.r.t. drive type ?</vt:lpstr>
      <vt:lpstr>Which are most purchased cars w.r.t. drive type ?</vt:lpstr>
      <vt:lpstr>Which are most preferred cars w.r.t. Car Body type and Car engine type ?</vt:lpstr>
      <vt:lpstr>Which are most sold cars w.r.t. registration year ?</vt:lpstr>
      <vt:lpstr>Price relation with car year.</vt:lpstr>
      <vt:lpstr>Which body type car is deriving high mileage ? </vt:lpstr>
      <vt:lpstr>Summary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Premium League</dc:title>
  <dc:creator>Mahesh Ambokar</dc:creator>
  <cp:lastModifiedBy>Saurabh Panvelkar</cp:lastModifiedBy>
  <cp:revision>88</cp:revision>
  <dcterms:created xsi:type="dcterms:W3CDTF">2021-04-14T14:15:35Z</dcterms:created>
  <dcterms:modified xsi:type="dcterms:W3CDTF">2021-05-29T16:44:58Z</dcterms:modified>
</cp:coreProperties>
</file>