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9" r:id="rId3"/>
    <p:sldId id="257" r:id="rId4"/>
    <p:sldId id="262" r:id="rId5"/>
    <p:sldId id="263" r:id="rId6"/>
    <p:sldId id="264" r:id="rId7"/>
  </p:sldIdLst>
  <p:sldSz cx="5759450" cy="11520488"/>
  <p:notesSz cx="6858000" cy="9144000"/>
  <p:defaultTextStyle>
    <a:defPPr>
      <a:defRPr lang="ko-KR"/>
    </a:defPPr>
    <a:lvl1pPr marL="0" algn="l" defTabSz="801837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919" algn="l" defTabSz="801837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837" algn="l" defTabSz="801837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756" algn="l" defTabSz="801837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675" algn="l" defTabSz="801837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593" algn="l" defTabSz="801837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5512" algn="l" defTabSz="801837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6431" algn="l" defTabSz="801837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7349" algn="l" defTabSz="801837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4" autoAdjust="0"/>
    <p:restoredTop sz="78746" autoAdjust="0"/>
  </p:normalViewPr>
  <p:slideViewPr>
    <p:cSldViewPr snapToGrid="0">
      <p:cViewPr>
        <p:scale>
          <a:sx n="33" d="100"/>
          <a:sy n="33" d="100"/>
        </p:scale>
        <p:origin x="23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524FD-5CB0-4AF7-B76F-FEEF5B9207A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422CE-B5FC-41EE-99E0-410C01633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9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1837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1pPr>
    <a:lvl2pPr marL="400919" algn="l" defTabSz="801837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2pPr>
    <a:lvl3pPr marL="801837" algn="l" defTabSz="801837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3pPr>
    <a:lvl4pPr marL="1202756" algn="l" defTabSz="801837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4pPr>
    <a:lvl5pPr marL="1603675" algn="l" defTabSz="801837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5pPr>
    <a:lvl6pPr marL="2004593" algn="l" defTabSz="801837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6pPr>
    <a:lvl7pPr marL="2405512" algn="l" defTabSz="801837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7pPr>
    <a:lvl8pPr marL="2806431" algn="l" defTabSz="801837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8pPr>
    <a:lvl9pPr marL="3207349" algn="l" defTabSz="801837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http://localhost:9090/</a:t>
            </a:r>
            <a:r>
              <a:rPr lang="en-US" altLang="ko-KR" baseline="0" dirty="0" smtClean="0"/>
              <a:t>index.html</a:t>
            </a:r>
          </a:p>
          <a:p>
            <a:r>
              <a:rPr lang="en-US" altLang="ko-KR" baseline="0" dirty="0" smtClean="0"/>
              <a:t>START -&gt; </a:t>
            </a:r>
            <a:r>
              <a:rPr lang="en-US" altLang="ko-KR" baseline="0" dirty="0" err="1" smtClean="0"/>
              <a:t>onclick</a:t>
            </a:r>
            <a:r>
              <a:rPr lang="en-US" altLang="ko-KR" baseline="0" dirty="0" smtClean="0"/>
              <a:t> = “</a:t>
            </a:r>
            <a:r>
              <a:rPr lang="en-US" altLang="ko-KR" baseline="0" dirty="0" err="1" smtClean="0"/>
              <a:t>location.href</a:t>
            </a:r>
            <a:r>
              <a:rPr lang="en-US" altLang="ko-KR" baseline="0" dirty="0" smtClean="0"/>
              <a:t>=‘http://localhost:9090/info.html’”</a:t>
            </a:r>
          </a:p>
          <a:p>
            <a:pPr marL="0" marR="0" indent="0" algn="l" defTabSz="80183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ABOUT -&gt; </a:t>
            </a:r>
            <a:r>
              <a:rPr lang="en-US" altLang="ko-KR" baseline="0" dirty="0" err="1" smtClean="0"/>
              <a:t>onclick</a:t>
            </a:r>
            <a:r>
              <a:rPr lang="en-US" altLang="ko-KR" baseline="0" dirty="0" smtClean="0"/>
              <a:t> = “</a:t>
            </a:r>
            <a:r>
              <a:rPr lang="en-US" altLang="ko-KR" baseline="0" dirty="0" err="1" smtClean="0"/>
              <a:t>location.href</a:t>
            </a:r>
            <a:r>
              <a:rPr lang="en-US" altLang="ko-KR" baseline="0" dirty="0" smtClean="0"/>
              <a:t>=‘http://localhost:9090/about.html’”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422CE-B5FC-41EE-99E0-410C016339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2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http://localhost:9090/about.html</a:t>
            </a:r>
          </a:p>
          <a:p>
            <a:r>
              <a:rPr lang="en-US" altLang="ko-KR" baseline="0" dirty="0" smtClean="0"/>
              <a:t>START -&gt; </a:t>
            </a:r>
            <a:r>
              <a:rPr lang="en-US" altLang="ko-KR" baseline="0" dirty="0" err="1" smtClean="0"/>
              <a:t>onclick</a:t>
            </a:r>
            <a:r>
              <a:rPr lang="en-US" altLang="ko-KR" baseline="0" dirty="0" smtClean="0"/>
              <a:t> = “</a:t>
            </a:r>
            <a:r>
              <a:rPr lang="en-US" altLang="ko-KR" baseline="0" dirty="0" err="1" smtClean="0"/>
              <a:t>location.href</a:t>
            </a:r>
            <a:r>
              <a:rPr lang="en-US" altLang="ko-KR" baseline="0" dirty="0" smtClean="0"/>
              <a:t>=‘http://localhost:9090/info’”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422CE-B5FC-41EE-99E0-410C016339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3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http://localhost:9090/info.html</a:t>
            </a:r>
            <a:endParaRPr lang="en-US" altLang="ko-KR" dirty="0" smtClean="0"/>
          </a:p>
          <a:p>
            <a:r>
              <a:rPr lang="en-US" altLang="ko-KR" dirty="0" smtClean="0"/>
              <a:t>&lt;input</a:t>
            </a:r>
            <a:r>
              <a:rPr lang="en-US" altLang="ko-KR" baseline="0" dirty="0" smtClean="0"/>
              <a:t> id=“name”&gt;</a:t>
            </a:r>
          </a:p>
          <a:p>
            <a:r>
              <a:rPr lang="en-US" altLang="ko-KR" baseline="0" dirty="0" smtClean="0"/>
              <a:t>&lt;input id=“age”&gt;</a:t>
            </a:r>
          </a:p>
          <a:p>
            <a:r>
              <a:rPr lang="en-US" altLang="ko-KR" baseline="0" dirty="0" smtClean="0"/>
              <a:t>=&gt; </a:t>
            </a:r>
            <a:r>
              <a:rPr lang="ko-KR" altLang="en-US" baseline="0" dirty="0" smtClean="0"/>
              <a:t>두개를 쿠키에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422CE-B5FC-41EE-99E0-410C016339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27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http://localhost:9090/happy.html(</a:t>
            </a:r>
            <a:r>
              <a:rPr lang="ko-KR" altLang="en-US" baseline="0" dirty="0" smtClean="0"/>
              <a:t>표정</a:t>
            </a:r>
            <a:r>
              <a:rPr lang="en-US" altLang="ko-KR" baseline="0" dirty="0" smtClean="0"/>
              <a:t>.html)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표정별로</a:t>
            </a:r>
            <a:r>
              <a:rPr lang="ko-KR" altLang="en-US" dirty="0" smtClean="0"/>
              <a:t> 사진찍기</a:t>
            </a:r>
            <a:endParaRPr lang="en-US" altLang="ko-KR" dirty="0" smtClean="0"/>
          </a:p>
          <a:p>
            <a:r>
              <a:rPr lang="ko-KR" altLang="en-US" dirty="0" smtClean="0"/>
              <a:t>버튼 누르면 사진을 찍고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만약 </a:t>
            </a:r>
            <a:r>
              <a:rPr lang="ko-KR" altLang="en-US" dirty="0" err="1" smtClean="0"/>
              <a:t>썸네일</a:t>
            </a:r>
            <a:r>
              <a:rPr lang="ko-KR" altLang="en-US" baseline="0" dirty="0" smtClean="0"/>
              <a:t> 부분에 해당하는 곳이 바뀌는</a:t>
            </a:r>
            <a:endParaRPr lang="en-US" altLang="ko-KR" baseline="0" dirty="0" smtClean="0"/>
          </a:p>
          <a:p>
            <a:r>
              <a:rPr lang="en-US" altLang="ko-KR" baseline="0" dirty="0" smtClean="0"/>
              <a:t>$(‘#photo’).change </a:t>
            </a:r>
            <a:r>
              <a:rPr lang="ko-KR" altLang="en-US" baseline="0" dirty="0" smtClean="0"/>
              <a:t>함수를 사용하면서</a:t>
            </a:r>
            <a:endParaRPr lang="en-US" altLang="ko-KR" baseline="0" dirty="0" smtClean="0"/>
          </a:p>
          <a:p>
            <a:r>
              <a:rPr lang="en-US" altLang="ko-KR" dirty="0" smtClean="0"/>
              <a:t>$.ajax </a:t>
            </a:r>
            <a:r>
              <a:rPr lang="ko-KR" altLang="en-US" dirty="0" smtClean="0"/>
              <a:t>사용해서 현재 쿠키에 저장된 </a:t>
            </a:r>
            <a:r>
              <a:rPr lang="en-US" altLang="ko-KR" dirty="0" smtClean="0"/>
              <a:t>name,</a:t>
            </a:r>
            <a:r>
              <a:rPr lang="en-US" altLang="ko-KR" baseline="0" dirty="0" smtClean="0"/>
              <a:t> age, </a:t>
            </a:r>
            <a:r>
              <a:rPr lang="ko-KR" altLang="en-US" baseline="0" dirty="0" smtClean="0"/>
              <a:t>사진을 찍은 이미지 보내주기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보내준 후 다음 표정으로 </a:t>
            </a:r>
            <a:r>
              <a:rPr lang="en-US" altLang="ko-KR" baseline="0" dirty="0" smtClean="0"/>
              <a:t>forward </a:t>
            </a:r>
            <a:r>
              <a:rPr lang="ko-KR" altLang="en-US" baseline="0" dirty="0" smtClean="0"/>
              <a:t>시킴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422CE-B5FC-41EE-99E0-410C016339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89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http://localhost:9090/result.html</a:t>
            </a:r>
          </a:p>
          <a:p>
            <a:r>
              <a:rPr lang="en-US" altLang="ko-KR" baseline="0" dirty="0" err="1" smtClean="0"/>
              <a:t>window.onload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로딩화면</a:t>
            </a:r>
            <a:r>
              <a:rPr lang="ko-KR" altLang="en-US" baseline="0" dirty="0" smtClean="0"/>
              <a:t> 띄우기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dim-layer </a:t>
            </a:r>
            <a:r>
              <a:rPr lang="ko-KR" altLang="en-US" baseline="0" dirty="0" smtClean="0"/>
              <a:t>해서 화면 어두컴컴하게 하기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로딩 화면 </a:t>
            </a:r>
            <a:r>
              <a:rPr lang="en-US" altLang="ko-KR" baseline="0" dirty="0" smtClean="0"/>
              <a:t>z-index </a:t>
            </a:r>
            <a:r>
              <a:rPr lang="ko-KR" altLang="en-US" baseline="0" dirty="0" smtClean="0"/>
              <a:t>활용하여 띄우기</a:t>
            </a: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dirty="0" smtClean="0"/>
              <a:t>지금까지 찍은 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정보들을 </a:t>
            </a:r>
            <a:r>
              <a:rPr lang="ko-KR" altLang="en-US" dirty="0" err="1" smtClean="0"/>
              <a:t>백엔드에서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받아옴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swiper.js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활용해서 사진들을 슬라이드 쇼 하면서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사진에 해당되는 설명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라벨을 위에 이모티콘으로 보여줌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422CE-B5FC-41EE-99E0-410C016339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669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score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버튼을 누르게 되면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dim-layer</a:t>
            </a:r>
            <a:r>
              <a:rPr lang="ko-KR" altLang="en-US" baseline="0" dirty="0" smtClean="0"/>
              <a:t>다시 켜고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이번에는 </a:t>
            </a:r>
            <a:r>
              <a:rPr lang="en-US" altLang="ko-KR" baseline="0" dirty="0" smtClean="0"/>
              <a:t>score-</a:t>
            </a:r>
            <a:r>
              <a:rPr lang="en-US" altLang="ko-KR" baseline="0" dirty="0" err="1" smtClean="0"/>
              <a:t>deatil</a:t>
            </a:r>
            <a:r>
              <a:rPr lang="ko-KR" altLang="en-US" baseline="0" dirty="0" smtClean="0"/>
              <a:t>창을 켬</a:t>
            </a:r>
            <a:endParaRPr lang="en-US" altLang="ko-KR" baseline="0" dirty="0" smtClean="0"/>
          </a:p>
          <a:p>
            <a:r>
              <a:rPr lang="ko-KR" altLang="en-US" baseline="0" dirty="0" smtClean="0"/>
              <a:t>전체적인 </a:t>
            </a:r>
            <a:r>
              <a:rPr lang="en-US" altLang="ko-KR" baseline="0" dirty="0" smtClean="0"/>
              <a:t>score</a:t>
            </a:r>
            <a:r>
              <a:rPr lang="ko-KR" altLang="en-US" baseline="0" dirty="0" smtClean="0"/>
              <a:t>가 적혀있고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적은 </a:t>
            </a:r>
            <a:r>
              <a:rPr lang="en-US" altLang="ko-KR" baseline="0" dirty="0" smtClean="0"/>
              <a:t>age</a:t>
            </a:r>
            <a:r>
              <a:rPr lang="ko-KR" altLang="en-US" baseline="0" dirty="0" smtClean="0"/>
              <a:t>와 분석한 </a:t>
            </a:r>
            <a:r>
              <a:rPr lang="en-US" altLang="ko-KR" baseline="0" dirty="0" smtClean="0"/>
              <a:t>age</a:t>
            </a:r>
            <a:r>
              <a:rPr lang="ko-KR" altLang="en-US" baseline="0" dirty="0" smtClean="0"/>
              <a:t>가 나오고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각 </a:t>
            </a:r>
            <a:r>
              <a:rPr lang="ko-KR" altLang="en-US" baseline="0" dirty="0" err="1" smtClean="0"/>
              <a:t>얼굴별</a:t>
            </a:r>
            <a:r>
              <a:rPr lang="ko-KR" altLang="en-US" baseline="0" dirty="0" smtClean="0"/>
              <a:t> 감정에 비슷한 정도를 </a:t>
            </a:r>
            <a:r>
              <a:rPr lang="ko-KR" altLang="en-US" baseline="0" dirty="0" err="1" smtClean="0"/>
              <a:t>ㅂ여줌</a:t>
            </a:r>
            <a:endParaRPr lang="en-US" altLang="ko-KR" baseline="0" dirty="0" smtClean="0"/>
          </a:p>
          <a:p>
            <a:r>
              <a:rPr lang="en-US" altLang="ko-KR" baseline="0" dirty="0" smtClean="0"/>
              <a:t>MENU -&gt; http://localhost:9090/index.html</a:t>
            </a:r>
          </a:p>
          <a:p>
            <a:r>
              <a:rPr lang="en-US" altLang="ko-KR" baseline="0" dirty="0" smtClean="0"/>
              <a:t>RETRY -&gt; http</a:t>
            </a:r>
            <a:r>
              <a:rPr lang="en-US" altLang="ko-KR" baseline="0" smtClean="0"/>
              <a:t>://localhost:9090/info.html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422CE-B5FC-41EE-99E0-410C016339E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9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885414"/>
            <a:ext cx="4895533" cy="401083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6050924"/>
            <a:ext cx="4319588" cy="278145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DD4-8E38-4F36-87A1-8853D7975FB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8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DD4-8E38-4F36-87A1-8853D7975FB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44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613359"/>
            <a:ext cx="1241881" cy="976308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613359"/>
            <a:ext cx="3653651" cy="976308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DD4-8E38-4F36-87A1-8853D7975FB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2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DD4-8E38-4F36-87A1-8853D7975FB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2872125"/>
            <a:ext cx="4967526" cy="4792202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7709663"/>
            <a:ext cx="4967526" cy="2520106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DD4-8E38-4F36-87A1-8853D7975FB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80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3066796"/>
            <a:ext cx="2447766" cy="73096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3066796"/>
            <a:ext cx="2447766" cy="73096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DD4-8E38-4F36-87A1-8853D7975FB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9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613362"/>
            <a:ext cx="4967526" cy="22267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2824120"/>
            <a:ext cx="2436517" cy="1384058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4208178"/>
            <a:ext cx="2436517" cy="618959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2824120"/>
            <a:ext cx="2448516" cy="1384058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4208178"/>
            <a:ext cx="2448516" cy="618959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DD4-8E38-4F36-87A1-8853D7975FB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2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DD4-8E38-4F36-87A1-8853D7975FB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32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DD4-8E38-4F36-87A1-8853D7975FB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95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768032"/>
            <a:ext cx="1857573" cy="268811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658740"/>
            <a:ext cx="2915722" cy="8187013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3456146"/>
            <a:ext cx="1857573" cy="6402939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DD4-8E38-4F36-87A1-8853D7975FB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81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768032"/>
            <a:ext cx="1857573" cy="268811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658740"/>
            <a:ext cx="2915722" cy="8187013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3456146"/>
            <a:ext cx="1857573" cy="6402939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DD4-8E38-4F36-87A1-8853D7975FB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24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613362"/>
            <a:ext cx="4967526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3066796"/>
            <a:ext cx="4967526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10677788"/>
            <a:ext cx="1295876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DCDD4-8E38-4F36-87A1-8853D7975FB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10677788"/>
            <a:ext cx="1943814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10677788"/>
            <a:ext cx="1295876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895B-02E1-41A6-9E52-10BA2759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05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1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14" y="3602239"/>
            <a:ext cx="4663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MAKER</a:t>
            </a:r>
            <a:endParaRPr lang="ko-KR" altLang="en-US" sz="6000" b="1" dirty="0">
              <a:solidFill>
                <a:schemeClr val="bg1"/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33600" y="7620000"/>
            <a:ext cx="16002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START</a:t>
            </a:r>
            <a:endParaRPr lang="ko-KR" altLang="en-US" sz="2800" b="1" dirty="0"/>
          </a:p>
        </p:txBody>
      </p:sp>
      <p:sp>
        <p:nvSpPr>
          <p:cNvPr id="10" name="직사각형 9"/>
          <p:cNvSpPr/>
          <p:nvPr/>
        </p:nvSpPr>
        <p:spPr>
          <a:xfrm>
            <a:off x="2133600" y="8336280"/>
            <a:ext cx="16002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ABOUT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1914" y="2388456"/>
            <a:ext cx="4663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FACE</a:t>
            </a:r>
            <a:endParaRPr lang="ko-KR" altLang="en-US" sz="6000" b="1" dirty="0">
              <a:solidFill>
                <a:schemeClr val="bg1"/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27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0120" y="523595"/>
            <a:ext cx="3871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FACE MAKER</a:t>
            </a:r>
            <a:endParaRPr lang="ko-KR" altLang="en-US" sz="2800" b="1" dirty="0">
              <a:solidFill>
                <a:schemeClr val="bg1"/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3600" y="8336280"/>
            <a:ext cx="16002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START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52600" y="2568276"/>
            <a:ext cx="4541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COVID-19 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Pendemic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situation 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makes people have less and less relationship with each other...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618" y="4321926"/>
            <a:ext cx="5403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WHAT IS YOUR FACE LIKE BEHIND THE MASK?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18" y="2393032"/>
            <a:ext cx="1209004" cy="12090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940" y="5799156"/>
            <a:ext cx="4541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TRY to MAKE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FACIAL EXPRESSIONS</a:t>
            </a: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as MANY as POSSIBLE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058" name="Picture 10" descr="https://emojipedia-us.s3.dualstack.us-west-1.amazonaws.com/thumbs/72/samsung/220/smiling-face-with-open-mouth-and-smiling-eyes_1f6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2" y="511712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emojipedia-us.s3.dualstack.us-west-1.amazonaws.com/thumbs/72/samsung/220/pouting-face_1f6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09" y="511712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emojipedia-us.s3.dualstack.us-west-1.amazonaws.com/thumbs/72/samsung/220/disappointed-but-relieved-face_1f62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236" y="507337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emojipedia-us.s3.dualstack.us-west-1.amazonaws.com/thumbs/72/samsung/220/neutral-face_1f61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723" y="509336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emojipedia-us.s3.dualstack.us-west-1.amazonaws.com/thumbs/72/samsung/220/astonished-face_1f63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22" y="7012529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emojipedia-us.s3.dualstack.us-west-1.amazonaws.com/thumbs/72/samsung/220/ghost_1f47b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20" y="7012529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s://emojipedia-us.s3.dualstack.us-west-1.amazonaws.com/thumbs/72/samsung/220/smirking-face_1f60f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62" y="698860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0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3858" y="3985893"/>
            <a:ext cx="2981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WHAT IS YOUR NAME?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1018" y="5639004"/>
            <a:ext cx="2981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HOW OLD ARE YOU?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7720" y="4803921"/>
            <a:ext cx="3947160" cy="36243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7720" y="6437922"/>
            <a:ext cx="3947160" cy="36243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81200" y="7457757"/>
            <a:ext cx="16002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GO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60120" y="523595"/>
            <a:ext cx="3871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FACE MAKER</a:t>
            </a:r>
            <a:endParaRPr lang="ko-KR" altLang="en-US" sz="2800" b="1" dirty="0">
              <a:solidFill>
                <a:schemeClr val="bg1"/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pic>
        <p:nvPicPr>
          <p:cNvPr id="12" name="Picture 10" descr="https://emojipedia-us.s3.dualstack.us-west-1.amazonaws.com/thumbs/72/samsung/220/smiling-face-with-open-mouth-and-smiling-eyes_1f6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" y="1519459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s://emojipedia-us.s3.dualstack.us-west-1.amazonaws.com/thumbs/72/samsung/220/pouting-face_1f6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715" y="158252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https://emojipedia-us.s3.dualstack.us-west-1.amazonaws.com/thumbs/72/samsung/220/disappointed-but-relieved-face_1f6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63" y="1554741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https://emojipedia-us.s3.dualstack.us-west-1.amazonaws.com/thumbs/72/samsung/220/neutral-face_1f61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189" y="158252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https://emojipedia-us.s3.dualstack.us-west-1.amazonaws.com/thumbs/72/samsung/220/astonished-face_1f63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28" y="262338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https://emojipedia-us.s3.dualstack.us-west-1.amazonaws.com/thumbs/72/samsung/220/ghost_1f47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238" y="264249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4" descr="https://emojipedia-us.s3.dualstack.us-west-1.amazonaws.com/thumbs/72/samsung/220/smirking-face_1f60f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817" y="262338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0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3700"/>
            <a:ext cx="326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FACE MAKER</a:t>
            </a:r>
            <a:endParaRPr lang="ko-KR" altLang="en-US" sz="2800" b="1" dirty="0">
              <a:solidFill>
                <a:schemeClr val="bg1"/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pic>
        <p:nvPicPr>
          <p:cNvPr id="8" name="Picture 10" descr="https://emojipedia-us.s3.dualstack.us-west-1.amazonaws.com/thumbs/72/samsung/220/smiling-face-with-open-mouth-and-smiling-eyes_1f6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620" y="36402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26720" y="1783080"/>
            <a:ext cx="4899660" cy="73609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87138" y="1240125"/>
            <a:ext cx="3972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SHOW ME YOUR HAPPY FACE!!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27409" y="9286845"/>
            <a:ext cx="972000" cy="972000"/>
          </a:xfrm>
          <a:prstGeom prst="ellipse">
            <a:avLst/>
          </a:prstGeom>
          <a:solidFill>
            <a:schemeClr val="bg2"/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353409" y="9412845"/>
            <a:ext cx="720000" cy="720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9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60120" y="523595"/>
            <a:ext cx="3871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FACE MAKER</a:t>
            </a:r>
            <a:endParaRPr lang="ko-KR" altLang="en-US" sz="2800" b="1" dirty="0">
              <a:solidFill>
                <a:schemeClr val="bg1"/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pic>
        <p:nvPicPr>
          <p:cNvPr id="12" name="Picture 10" descr="https://emojipedia-us.s3.dualstack.us-west-1.amazonaws.com/thumbs/72/samsung/220/smiling-face-with-open-mouth-and-smiling-eyes_1f6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" y="126194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s://emojipedia-us.s3.dualstack.us-west-1.amazonaws.com/thumbs/72/samsung/220/pouting-face_1f6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875" y="126194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https://emojipedia-us.s3.dualstack.us-west-1.amazonaws.com/thumbs/72/samsung/220/disappointed-but-relieved-face_1f6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675" y="126194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https://emojipedia-us.s3.dualstack.us-west-1.amazonaws.com/thumbs/72/samsung/220/neutral-face_1f61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681" y="126194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https://emojipedia-us.s3.dualstack.us-west-1.amazonaws.com/thumbs/72/samsung/220/astonished-face_1f63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68" y="130268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https://emojipedia-us.s3.dualstack.us-west-1.amazonaws.com/thumbs/72/samsung/220/ghost_1f47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275" y="130268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4" descr="https://emojipedia-us.s3.dualstack.us-west-1.amazonaws.com/thumbs/72/samsung/220/smirking-face_1f60f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835" y="126194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445836" y="2331385"/>
            <a:ext cx="4899660" cy="73609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94575" y="3398520"/>
            <a:ext cx="322326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슬라이드쇼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swiper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962168" y="10035205"/>
            <a:ext cx="16002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SCORE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0348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60120" y="523595"/>
            <a:ext cx="3871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FACE MAKER</a:t>
            </a:r>
            <a:endParaRPr lang="ko-KR" altLang="en-US" sz="2800" b="1" dirty="0">
              <a:solidFill>
                <a:schemeClr val="bg1"/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pic>
        <p:nvPicPr>
          <p:cNvPr id="12" name="Picture 10" descr="https://emojipedia-us.s3.dualstack.us-west-1.amazonaws.com/thumbs/72/samsung/220/smiling-face-with-open-mouth-and-smiling-eyes_1f6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" y="126194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s://emojipedia-us.s3.dualstack.us-west-1.amazonaws.com/thumbs/72/samsung/220/pouting-face_1f6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875" y="126194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https://emojipedia-us.s3.dualstack.us-west-1.amazonaws.com/thumbs/72/samsung/220/disappointed-but-relieved-face_1f6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675" y="126194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https://emojipedia-us.s3.dualstack.us-west-1.amazonaws.com/thumbs/72/samsung/220/neutral-face_1f61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681" y="126194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https://emojipedia-us.s3.dualstack.us-west-1.amazonaws.com/thumbs/72/samsung/220/astonished-face_1f63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68" y="130268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https://emojipedia-us.s3.dualstack.us-west-1.amazonaws.com/thumbs/72/samsung/220/ghost_1f47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275" y="130268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4" descr="https://emojipedia-us.s3.dualstack.us-west-1.amazonaws.com/thumbs/72/samsung/220/smirking-face_1f60f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835" y="126194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445836" y="2331385"/>
            <a:ext cx="4899660" cy="73609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94575" y="3398520"/>
            <a:ext cx="322326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슬라이드쇼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swiper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962168" y="10035205"/>
            <a:ext cx="16002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SCORE</a:t>
            </a:r>
            <a:endParaRPr lang="ko-KR" altLang="en-US" sz="28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5759450" cy="11520488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7350" y="1873876"/>
            <a:ext cx="4984750" cy="77727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3115" y="2087326"/>
            <a:ext cx="3474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SCORE - 79</a:t>
            </a:r>
            <a:endParaRPr lang="ko-KR" alt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60121" y="3398520"/>
            <a:ext cx="211836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YOUR ESTIMATED AGE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60120" y="3862563"/>
            <a:ext cx="2118361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HAPPY FACE SCORE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0119" y="4304867"/>
            <a:ext cx="2118361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HAPPY FACE SCORE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0119" y="4777553"/>
            <a:ext cx="2118361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HAPPY FACE SCORE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60118" y="5219857"/>
            <a:ext cx="2118361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HAPPY FACE SCORE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02987" y="5631494"/>
            <a:ext cx="2118361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HAPPY FACE SCORE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02986" y="6073798"/>
            <a:ext cx="2118361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HAPPY FACE SCORE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02986" y="6506839"/>
            <a:ext cx="2118361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HAPPY FACE SCORE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2368" y="3398520"/>
            <a:ext cx="927807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92765" y="3835704"/>
            <a:ext cx="927807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92763" y="4284444"/>
            <a:ext cx="927807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23160" y="4721628"/>
            <a:ext cx="927807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92763" y="5227510"/>
            <a:ext cx="927807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23160" y="5664694"/>
            <a:ext cx="927807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623160" y="6056146"/>
            <a:ext cx="927807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62368" y="6467783"/>
            <a:ext cx="927807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60118" y="7635240"/>
            <a:ext cx="1472657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MENU</a:t>
            </a:r>
            <a:endParaRPr lang="ko-KR" altLang="en-US" sz="28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28882" y="7635240"/>
            <a:ext cx="1472657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RETRY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0087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</TotalTime>
  <Words>302</Words>
  <Application>Microsoft Office PowerPoint</Application>
  <PresentationFormat>사용자 지정</PresentationFormat>
  <Paragraphs>82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a타임머신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se eung</dc:creator>
  <cp:lastModifiedBy>Kang se eung</cp:lastModifiedBy>
  <cp:revision>26</cp:revision>
  <dcterms:created xsi:type="dcterms:W3CDTF">2020-06-19T07:45:19Z</dcterms:created>
  <dcterms:modified xsi:type="dcterms:W3CDTF">2020-06-20T07:31:22Z</dcterms:modified>
</cp:coreProperties>
</file>