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57" r:id="rId4"/>
    <p:sldId id="262" r:id="rId5"/>
    <p:sldId id="263" r:id="rId6"/>
    <p:sldId id="264" r:id="rId7"/>
  </p:sldIdLst>
  <p:sldSz cx="5759450" cy="11520488"/>
  <p:notesSz cx="6858000" cy="9144000"/>
  <p:defaultTextStyle>
    <a:defPPr>
      <a:defRPr lang="ko-KR"/>
    </a:defPPr>
    <a:lvl1pPr marL="0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919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837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756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675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593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5512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6431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7349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78746" autoAdjust="0"/>
  </p:normalViewPr>
  <p:slideViewPr>
    <p:cSldViewPr snapToGrid="0">
      <p:cViewPr varScale="1">
        <p:scale>
          <a:sx n="44" d="100"/>
          <a:sy n="44" d="100"/>
        </p:scale>
        <p:origin x="27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24FD-5CB0-4AF7-B76F-FEEF5B9207A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422CE-B5FC-41EE-99E0-410C01633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919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837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756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675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593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5512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6431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7349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http://localhost:9090/</a:t>
            </a:r>
            <a:r>
              <a:rPr lang="en-US" altLang="ko-KR" baseline="0" dirty="0" smtClean="0"/>
              <a:t>index.html</a:t>
            </a:r>
          </a:p>
          <a:p>
            <a:r>
              <a:rPr lang="en-US" altLang="ko-KR" baseline="0" dirty="0" smtClean="0"/>
              <a:t>START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=‘http://localhost:9090/info.html’”</a:t>
            </a:r>
          </a:p>
          <a:p>
            <a:pPr marL="0" marR="0" indent="0" algn="l" defTabSz="80183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ABOUT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=‘http://localhost:9090/about.html’”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2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http://localhost:9090/about.html</a:t>
            </a:r>
          </a:p>
          <a:p>
            <a:r>
              <a:rPr lang="en-US" altLang="ko-KR" baseline="0" dirty="0" smtClean="0"/>
              <a:t>START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=‘http://localhost:9090/info’”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http://localhost:9090/info.html</a:t>
            </a:r>
            <a:endParaRPr lang="en-US" altLang="ko-KR" dirty="0" smtClean="0"/>
          </a:p>
          <a:p>
            <a:r>
              <a:rPr lang="en-US" altLang="ko-KR" dirty="0" smtClean="0"/>
              <a:t>&lt;input</a:t>
            </a:r>
            <a:r>
              <a:rPr lang="en-US" altLang="ko-KR" baseline="0" dirty="0" smtClean="0"/>
              <a:t> id=“name”&gt;</a:t>
            </a:r>
          </a:p>
          <a:p>
            <a:r>
              <a:rPr lang="en-US" altLang="ko-KR" baseline="0" dirty="0" smtClean="0"/>
              <a:t>&lt;input id=“age”&gt;</a:t>
            </a:r>
          </a:p>
          <a:p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두개를 쿠키에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2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http://localhost:9090/happy.html(</a:t>
            </a:r>
            <a:r>
              <a:rPr lang="ko-KR" altLang="en-US" baseline="0" dirty="0" smtClean="0"/>
              <a:t>표정</a:t>
            </a:r>
            <a:r>
              <a:rPr lang="en-US" altLang="ko-KR" baseline="0" dirty="0" smtClean="0"/>
              <a:t>.html)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표정별로</a:t>
            </a:r>
            <a:r>
              <a:rPr lang="ko-KR" altLang="en-US" dirty="0" smtClean="0"/>
              <a:t> 사진찍기</a:t>
            </a:r>
            <a:endParaRPr lang="en-US" altLang="ko-KR" dirty="0" smtClean="0"/>
          </a:p>
          <a:p>
            <a:r>
              <a:rPr lang="ko-KR" altLang="en-US" dirty="0" smtClean="0"/>
              <a:t>버튼 누르면 사진을 찍고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썸네일</a:t>
            </a:r>
            <a:r>
              <a:rPr lang="ko-KR" altLang="en-US" baseline="0" dirty="0" smtClean="0"/>
              <a:t> 부분에 해당하는 곳이 바뀌는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$(‘#photo’).change </a:t>
            </a:r>
            <a:r>
              <a:rPr lang="ko-KR" altLang="en-US" baseline="0" dirty="0" smtClean="0"/>
              <a:t>함수를 사용하면서</a:t>
            </a:r>
            <a:endParaRPr lang="en-US" altLang="ko-KR" baseline="0" dirty="0" smtClean="0"/>
          </a:p>
          <a:p>
            <a:r>
              <a:rPr lang="en-US" altLang="ko-KR" dirty="0" smtClean="0"/>
              <a:t>$.ajax </a:t>
            </a:r>
            <a:r>
              <a:rPr lang="ko-KR" altLang="en-US" dirty="0" smtClean="0"/>
              <a:t>사용해서 현재 쿠키에 저장된 </a:t>
            </a:r>
            <a:r>
              <a:rPr lang="en-US" altLang="ko-KR" dirty="0" smtClean="0"/>
              <a:t>name,</a:t>
            </a:r>
            <a:r>
              <a:rPr lang="en-US" altLang="ko-KR" baseline="0" dirty="0" smtClean="0"/>
              <a:t> age, </a:t>
            </a:r>
            <a:r>
              <a:rPr lang="ko-KR" altLang="en-US" baseline="0" dirty="0" smtClean="0"/>
              <a:t>사진을 찍은 이미지 보내주기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보내준 후 다음 표정으로 </a:t>
            </a:r>
            <a:r>
              <a:rPr lang="en-US" altLang="ko-KR" baseline="0" dirty="0" smtClean="0"/>
              <a:t>forward </a:t>
            </a:r>
            <a:r>
              <a:rPr lang="ko-KR" altLang="en-US" baseline="0" dirty="0" smtClean="0"/>
              <a:t>시킴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http://localhost:9090/result.html</a:t>
            </a:r>
          </a:p>
          <a:p>
            <a:r>
              <a:rPr lang="en-US" altLang="ko-KR" baseline="0" dirty="0" err="1" smtClean="0"/>
              <a:t>window.onload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로딩화면</a:t>
            </a:r>
            <a:r>
              <a:rPr lang="ko-KR" altLang="en-US" baseline="0" dirty="0" smtClean="0"/>
              <a:t> 띄우기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dim-layer </a:t>
            </a:r>
            <a:r>
              <a:rPr lang="ko-KR" altLang="en-US" baseline="0" dirty="0" smtClean="0"/>
              <a:t>해서 화면 어두컴컴하게 하기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로딩 화면 </a:t>
            </a:r>
            <a:r>
              <a:rPr lang="en-US" altLang="ko-KR" baseline="0" dirty="0" smtClean="0"/>
              <a:t>z-index </a:t>
            </a:r>
            <a:r>
              <a:rPr lang="ko-KR" altLang="en-US" baseline="0" dirty="0" smtClean="0"/>
              <a:t>활용하여 띄우기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dirty="0" smtClean="0"/>
              <a:t>지금까지 찍은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정보들을 </a:t>
            </a:r>
            <a:r>
              <a:rPr lang="ko-KR" altLang="en-US" dirty="0" err="1" smtClean="0"/>
              <a:t>백엔드에서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받아옴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swiper.js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활용해서 사진들을 슬라이드 쇼 하면서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사진에 해당되는 설명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라벨을 위에 이모티콘으로 보여줌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버튼을 누르게 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dim-layer</a:t>
            </a:r>
            <a:r>
              <a:rPr lang="ko-KR" altLang="en-US" baseline="0" dirty="0" smtClean="0"/>
              <a:t>다시 켜고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r>
              <a:rPr lang="en-US" altLang="ko-KR" baseline="0" dirty="0" smtClean="0"/>
              <a:t>score-</a:t>
            </a:r>
            <a:r>
              <a:rPr lang="en-US" altLang="ko-KR" baseline="0" dirty="0" err="1" smtClean="0"/>
              <a:t>deatil</a:t>
            </a:r>
            <a:r>
              <a:rPr lang="ko-KR" altLang="en-US" baseline="0" dirty="0" smtClean="0"/>
              <a:t>창을 켬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전체적인 </a:t>
            </a:r>
            <a:r>
              <a:rPr lang="en-US" altLang="ko-KR" baseline="0" dirty="0" smtClean="0"/>
              <a:t>score</a:t>
            </a:r>
            <a:r>
              <a:rPr lang="ko-KR" altLang="en-US" baseline="0" dirty="0" smtClean="0"/>
              <a:t>가 적혀있고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와 분석한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가 나오고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얼굴별</a:t>
            </a:r>
            <a:r>
              <a:rPr lang="ko-KR" altLang="en-US" baseline="0" dirty="0" smtClean="0"/>
              <a:t> 감정에 비슷한 정도를 </a:t>
            </a:r>
            <a:r>
              <a:rPr lang="ko-KR" altLang="en-US" baseline="0" dirty="0" err="1" smtClean="0"/>
              <a:t>ㅂ여줌</a:t>
            </a:r>
            <a:endParaRPr lang="en-US" altLang="ko-KR" baseline="0" dirty="0" smtClean="0"/>
          </a:p>
          <a:p>
            <a:r>
              <a:rPr lang="en-US" altLang="ko-KR" baseline="0" dirty="0" smtClean="0"/>
              <a:t>MENU -&gt; http://localhost:9090/index.html</a:t>
            </a:r>
          </a:p>
          <a:p>
            <a:r>
              <a:rPr lang="en-US" altLang="ko-KR" baseline="0" dirty="0" smtClean="0"/>
              <a:t>RETRY -&gt; http</a:t>
            </a:r>
            <a:r>
              <a:rPr lang="en-US" altLang="ko-KR" baseline="0" smtClean="0"/>
              <a:t>://localhost:9090/info.html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9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885414"/>
            <a:ext cx="4895533" cy="401083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6050924"/>
            <a:ext cx="4319588" cy="278145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613359"/>
            <a:ext cx="1241881" cy="976308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613359"/>
            <a:ext cx="3653651" cy="97630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872125"/>
            <a:ext cx="4967526" cy="479220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7709663"/>
            <a:ext cx="4967526" cy="252010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066796"/>
            <a:ext cx="2447766" cy="73096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066796"/>
            <a:ext cx="2447766" cy="73096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9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13362"/>
            <a:ext cx="4967526" cy="22267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824120"/>
            <a:ext cx="2436517" cy="1384058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4208178"/>
            <a:ext cx="2436517" cy="61895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824120"/>
            <a:ext cx="2448516" cy="1384058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4208178"/>
            <a:ext cx="2448516" cy="61895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5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8032"/>
            <a:ext cx="1857573" cy="268811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658740"/>
            <a:ext cx="2915722" cy="8187013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456146"/>
            <a:ext cx="1857573" cy="640293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8032"/>
            <a:ext cx="1857573" cy="268811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658740"/>
            <a:ext cx="2915722" cy="8187013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456146"/>
            <a:ext cx="1857573" cy="640293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4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613362"/>
            <a:ext cx="4967526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066796"/>
            <a:ext cx="4967526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0677788"/>
            <a:ext cx="129587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CDD4-8E38-4F36-87A1-8853D7975FB2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0677788"/>
            <a:ext cx="194381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0677788"/>
            <a:ext cx="129587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1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14" y="3602239"/>
            <a:ext cx="466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MAKER</a:t>
            </a:r>
            <a:endParaRPr lang="ko-KR" altLang="en-US" sz="60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3600" y="762000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START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2133600" y="833628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ABOUT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14" y="2388456"/>
            <a:ext cx="466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</a:t>
            </a:r>
            <a:endParaRPr lang="ko-KR" altLang="en-US" sz="60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2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3600" y="833628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START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2568276"/>
            <a:ext cx="454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COVID-19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Pendemic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situation 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makes people have less and less relationship with each other...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18" y="4321926"/>
            <a:ext cx="540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WHAT IS YOUR FACE LIKE BEHIND THE MASK?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18" y="2393032"/>
            <a:ext cx="1209004" cy="1209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" y="5799156"/>
            <a:ext cx="454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TRY to MAKE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FACIAL EXPRESSIONS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as MANY as POSSIBLE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8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2" y="5117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09" y="5117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36" y="50733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23" y="509336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22" y="70125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70125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62" y="69886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3858" y="3985893"/>
            <a:ext cx="29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WHAT IS YOUR NAME?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1018" y="5639004"/>
            <a:ext cx="29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HOW OLD ARE YOU?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20" y="4803921"/>
            <a:ext cx="3947160" cy="362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7720" y="6437922"/>
            <a:ext cx="3947160" cy="362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1200" y="7457757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GO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51945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15" y="158252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63" y="155474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89" y="158252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28" y="26233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38" y="26424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17" y="26233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3700"/>
            <a:ext cx="326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8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0" y="36402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6720" y="1783080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7138" y="1240125"/>
            <a:ext cx="397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SHOW ME YOUR HAPPY FACE!!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27409" y="9286845"/>
            <a:ext cx="972000" cy="972000"/>
          </a:xfrm>
          <a:prstGeom prst="ellipse">
            <a:avLst/>
          </a:prstGeom>
          <a:solidFill>
            <a:schemeClr val="bg2"/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3409" y="9412845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9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81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68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75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3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445836" y="2331385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4575" y="3398520"/>
            <a:ext cx="32232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슬라이드쇼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62168" y="10035205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SCORE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34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81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68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75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3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445836" y="2331385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4575" y="3398520"/>
            <a:ext cx="32232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슬라이드쇼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62168" y="10035205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SCORE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5759450" cy="1152048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7350" y="1873876"/>
            <a:ext cx="4984750" cy="7772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3115" y="2087326"/>
            <a:ext cx="347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SCORE - 79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0121" y="3398520"/>
            <a:ext cx="21183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ESTIMATED 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0120" y="3862563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0119" y="4304867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0119" y="4777553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118" y="5219857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2987" y="5631494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2986" y="6073798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2986" y="6506839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368" y="3398520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92765" y="383570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92763" y="428444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3160" y="4721628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92763" y="5227510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23160" y="566469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23160" y="6056146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368" y="6467783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0118" y="7635240"/>
            <a:ext cx="147265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MENU</a:t>
            </a:r>
            <a:endParaRPr lang="ko-KR" altLang="en-US" sz="2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28882" y="7635240"/>
            <a:ext cx="147265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RETRY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087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302</Words>
  <Application>Microsoft Office PowerPoint</Application>
  <PresentationFormat>사용자 지정</PresentationFormat>
  <Paragraphs>82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a타임머신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 eung</dc:creator>
  <cp:lastModifiedBy>Kang se eung</cp:lastModifiedBy>
  <cp:revision>26</cp:revision>
  <dcterms:created xsi:type="dcterms:W3CDTF">2020-06-19T07:45:19Z</dcterms:created>
  <dcterms:modified xsi:type="dcterms:W3CDTF">2020-06-20T16:42:04Z</dcterms:modified>
</cp:coreProperties>
</file>