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2"/>
  </p:notesMasterIdLst>
  <p:sldIdLst>
    <p:sldId id="346" r:id="rId2"/>
    <p:sldId id="2880" r:id="rId3"/>
    <p:sldId id="2869" r:id="rId4"/>
    <p:sldId id="2872" r:id="rId5"/>
    <p:sldId id="2870" r:id="rId6"/>
    <p:sldId id="2945" r:id="rId7"/>
    <p:sldId id="2949" r:id="rId8"/>
    <p:sldId id="4378" r:id="rId9"/>
    <p:sldId id="2950" r:id="rId10"/>
    <p:sldId id="2951" r:id="rId11"/>
    <p:sldId id="2952" r:id="rId12"/>
    <p:sldId id="2953" r:id="rId13"/>
    <p:sldId id="4383" r:id="rId14"/>
    <p:sldId id="2956" r:id="rId15"/>
    <p:sldId id="2962" r:id="rId16"/>
    <p:sldId id="2963" r:id="rId17"/>
    <p:sldId id="2964" r:id="rId18"/>
    <p:sldId id="2967" r:id="rId19"/>
    <p:sldId id="2968" r:id="rId20"/>
    <p:sldId id="2972" r:id="rId21"/>
    <p:sldId id="2974" r:id="rId22"/>
    <p:sldId id="2975" r:id="rId23"/>
    <p:sldId id="2976" r:id="rId24"/>
    <p:sldId id="4338" r:id="rId25"/>
    <p:sldId id="2683" r:id="rId26"/>
    <p:sldId id="2685" r:id="rId27"/>
    <p:sldId id="2684" r:id="rId28"/>
    <p:sldId id="2688" r:id="rId29"/>
    <p:sldId id="2690" r:id="rId30"/>
    <p:sldId id="2689" r:id="rId31"/>
    <p:sldId id="2691" r:id="rId32"/>
    <p:sldId id="2692" r:id="rId33"/>
    <p:sldId id="4389" r:id="rId34"/>
    <p:sldId id="2693" r:id="rId35"/>
    <p:sldId id="2695" r:id="rId36"/>
    <p:sldId id="2696" r:id="rId37"/>
    <p:sldId id="2694" r:id="rId38"/>
    <p:sldId id="2697" r:id="rId39"/>
    <p:sldId id="2699" r:id="rId40"/>
    <p:sldId id="2698" r:id="rId41"/>
    <p:sldId id="2700" r:id="rId42"/>
    <p:sldId id="2701" r:id="rId43"/>
    <p:sldId id="2702" r:id="rId44"/>
    <p:sldId id="2703" r:id="rId45"/>
    <p:sldId id="2726" r:id="rId46"/>
    <p:sldId id="4390" r:id="rId47"/>
    <p:sldId id="2977" r:id="rId48"/>
    <p:sldId id="4391" r:id="rId49"/>
    <p:sldId id="4392" r:id="rId50"/>
    <p:sldId id="4394" r:id="rId51"/>
    <p:sldId id="4393" r:id="rId52"/>
    <p:sldId id="2982" r:id="rId53"/>
    <p:sldId id="4387" r:id="rId54"/>
    <p:sldId id="2999" r:id="rId55"/>
    <p:sldId id="4395" r:id="rId56"/>
    <p:sldId id="4397" r:id="rId57"/>
    <p:sldId id="4396" r:id="rId58"/>
    <p:sldId id="2984" r:id="rId59"/>
    <p:sldId id="2985" r:id="rId60"/>
    <p:sldId id="4399" r:id="rId61"/>
    <p:sldId id="4398" r:id="rId62"/>
    <p:sldId id="4400" r:id="rId63"/>
    <p:sldId id="4401" r:id="rId64"/>
    <p:sldId id="4402" r:id="rId65"/>
    <p:sldId id="4403" r:id="rId66"/>
    <p:sldId id="4404" r:id="rId67"/>
    <p:sldId id="2986" r:id="rId68"/>
    <p:sldId id="2987" r:id="rId69"/>
    <p:sldId id="2988" r:id="rId70"/>
    <p:sldId id="4405" r:id="rId71"/>
    <p:sldId id="2989" r:id="rId72"/>
    <p:sldId id="3002" r:id="rId73"/>
    <p:sldId id="3003" r:id="rId74"/>
    <p:sldId id="4388" r:id="rId75"/>
    <p:sldId id="4406" r:id="rId76"/>
    <p:sldId id="3004" r:id="rId77"/>
    <p:sldId id="2991" r:id="rId78"/>
    <p:sldId id="2992" r:id="rId79"/>
    <p:sldId id="2993" r:id="rId80"/>
    <p:sldId id="2994" r:id="rId81"/>
    <p:sldId id="2995" r:id="rId82"/>
    <p:sldId id="3005" r:id="rId83"/>
    <p:sldId id="2990" r:id="rId84"/>
    <p:sldId id="3006" r:id="rId85"/>
    <p:sldId id="2996" r:id="rId86"/>
    <p:sldId id="3013" r:id="rId87"/>
    <p:sldId id="3014" r:id="rId88"/>
    <p:sldId id="3015" r:id="rId89"/>
    <p:sldId id="3016" r:id="rId90"/>
    <p:sldId id="3017" r:id="rId91"/>
    <p:sldId id="3018" r:id="rId92"/>
    <p:sldId id="3019" r:id="rId93"/>
    <p:sldId id="3007" r:id="rId94"/>
    <p:sldId id="3020" r:id="rId95"/>
    <p:sldId id="3021" r:id="rId96"/>
    <p:sldId id="3008" r:id="rId97"/>
    <p:sldId id="3022" r:id="rId98"/>
    <p:sldId id="3023" r:id="rId99"/>
    <p:sldId id="3024" r:id="rId100"/>
    <p:sldId id="3025" r:id="rId101"/>
    <p:sldId id="3009" r:id="rId102"/>
    <p:sldId id="4407" r:id="rId103"/>
    <p:sldId id="3026" r:id="rId104"/>
    <p:sldId id="3259" r:id="rId105"/>
    <p:sldId id="3168" r:id="rId106"/>
    <p:sldId id="3169" r:id="rId107"/>
    <p:sldId id="3170" r:id="rId108"/>
    <p:sldId id="3171" r:id="rId109"/>
    <p:sldId id="3172" r:id="rId110"/>
    <p:sldId id="3162" r:id="rId111"/>
    <p:sldId id="3175" r:id="rId112"/>
    <p:sldId id="3174" r:id="rId113"/>
    <p:sldId id="3258" r:id="rId114"/>
    <p:sldId id="3176" r:id="rId115"/>
    <p:sldId id="3177" r:id="rId116"/>
    <p:sldId id="3178" r:id="rId117"/>
    <p:sldId id="3179" r:id="rId118"/>
    <p:sldId id="3180" r:id="rId119"/>
    <p:sldId id="3260" r:id="rId120"/>
    <p:sldId id="3181" r:id="rId121"/>
    <p:sldId id="3182" r:id="rId122"/>
    <p:sldId id="3183" r:id="rId123"/>
    <p:sldId id="3185" r:id="rId124"/>
    <p:sldId id="3184" r:id="rId125"/>
    <p:sldId id="3186" r:id="rId126"/>
    <p:sldId id="3164" r:id="rId127"/>
    <p:sldId id="3187" r:id="rId128"/>
    <p:sldId id="3188" r:id="rId129"/>
    <p:sldId id="3261" r:id="rId130"/>
    <p:sldId id="4305" r:id="rId131"/>
  </p:sldIdLst>
  <p:sldSz cx="12192000" cy="6858000"/>
  <p:notesSz cx="6858000" cy="9144000"/>
  <p:embeddedFontLst>
    <p:embeddedFont>
      <p:font typeface="Calibri" panose="020F0502020204030204" pitchFamily="34" charset="0"/>
      <p:regular r:id="rId133"/>
      <p:bold r:id="rId134"/>
      <p:italic r:id="rId135"/>
      <p:boldItalic r:id="rId136"/>
    </p:embeddedFont>
    <p:embeddedFont>
      <p:font typeface="Consolas" panose="020B0609020204030204" pitchFamily="49" charset="0"/>
      <p:regular r:id="rId137"/>
      <p:bold r:id="rId138"/>
      <p:italic r:id="rId139"/>
      <p:boldItalic r:id="rId140"/>
    </p:embeddedFont>
    <p:embeddedFont>
      <p:font typeface="나눔스퀘어 Bold" panose="020B0600000101010101" pitchFamily="50" charset="-127"/>
      <p:bold r:id="rId141"/>
    </p:embeddedFont>
    <p:embeddedFont>
      <p:font typeface="나눔스퀘어 ExtraBold" panose="020B0600000101010101" pitchFamily="50" charset="-127"/>
      <p:bold r:id="rId142"/>
    </p:embeddedFont>
    <p:embeddedFont>
      <p:font typeface="맑은 고딕" panose="020B0503020000020004" pitchFamily="50" charset="-127"/>
      <p:regular r:id="rId143"/>
      <p:bold r:id="rId1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7EFF80"/>
    <a:srgbClr val="FEFF7F"/>
    <a:srgbClr val="000072"/>
    <a:srgbClr val="FEFEFE"/>
    <a:srgbClr val="0741E6"/>
    <a:srgbClr val="62362D"/>
    <a:srgbClr val="FBD8D7"/>
    <a:srgbClr val="603432"/>
    <a:srgbClr val="6B3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5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6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2.fntdata"/><Relationship Id="rId139" Type="http://schemas.openxmlformats.org/officeDocument/2006/relationships/font" Target="fonts/font7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8.fntdata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font" Target="fonts/font3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9.fntdata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font" Target="fonts/font4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10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11.fntdata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1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03/10/2023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nosign/backend2/blob/main/views/board_write.ejs" TargetMode="External"/><Relationship Id="rId2" Type="http://schemas.openxmlformats.org/officeDocument/2006/relationships/hyperlink" Target="https://github.com/xenosign/backend2/blob/main/views/board.ej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github.com/xenosign/backend2/blob/main/views/board_modify.ejs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000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jh836.tistory.com/15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71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개발자 양성 프로젝트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View Engine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D708986-B439-8258-2337-698232D01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Ejs</a:t>
            </a:r>
            <a:r>
              <a:rPr lang="ko-KR" altLang="en-US" dirty="0">
                <a:sym typeface="Wingdings" panose="05000000000000000000" pitchFamily="2" charset="2"/>
              </a:rPr>
              <a:t> 를 설치 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Npm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-D </a:t>
            </a:r>
            <a:r>
              <a:rPr lang="en-US" altLang="ko-KR" dirty="0" err="1">
                <a:sym typeface="Wingdings" panose="05000000000000000000" pitchFamily="2" charset="2"/>
              </a:rPr>
              <a:t>ejs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Express</a:t>
            </a:r>
            <a:r>
              <a:rPr lang="ko-KR" altLang="en-US" dirty="0">
                <a:sym typeface="Wingdings" panose="05000000000000000000" pitchFamily="2" charset="2"/>
              </a:rPr>
              <a:t> 에게 어떤 </a:t>
            </a:r>
            <a:r>
              <a:rPr lang="en-US" altLang="ko-KR" dirty="0">
                <a:sym typeface="Wingdings" panose="05000000000000000000" pitchFamily="2" charset="2"/>
              </a:rPr>
              <a:t>View Engine </a:t>
            </a:r>
            <a:r>
              <a:rPr lang="ko-KR" altLang="en-US" dirty="0">
                <a:sym typeface="Wingdings" panose="05000000000000000000" pitchFamily="2" charset="2"/>
              </a:rPr>
              <a:t>으로 웹 페이지를 그릴 것인지도 알려줘야 합니다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동적 웹페이지는 </a:t>
            </a:r>
            <a:r>
              <a:rPr lang="en-US" altLang="ko-KR" dirty="0">
                <a:sym typeface="Wingdings" panose="05000000000000000000" pitchFamily="2" charset="2"/>
              </a:rPr>
              <a:t>Views</a:t>
            </a:r>
            <a:r>
              <a:rPr lang="ko-KR" altLang="en-US" dirty="0">
                <a:sym typeface="Wingdings" panose="05000000000000000000" pitchFamily="2" charset="2"/>
              </a:rPr>
              <a:t> 폴더에서 관리 합니다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C8ED6-BE5D-FA7F-E59E-526E49609D46}"/>
              </a:ext>
            </a:extLst>
          </p:cNvPr>
          <p:cNvSpPr txBox="1"/>
          <p:nvPr/>
        </p:nvSpPr>
        <p:spPr>
          <a:xfrm>
            <a:off x="807440" y="4286666"/>
            <a:ext cx="609460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'view engine'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1064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deleteUser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78775-55F4-2BD3-7999-A6B36155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통신이 완료 되면 </a:t>
            </a:r>
            <a:r>
              <a:rPr lang="en-US" altLang="ko-KR" dirty="0"/>
              <a:t>then </a:t>
            </a:r>
            <a:r>
              <a:rPr lang="ko-KR" altLang="en-US" dirty="0"/>
              <a:t>으로 받습니다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A4701-8A69-9394-0767-86BE08439F5F}"/>
              </a:ext>
            </a:extLst>
          </p:cNvPr>
          <p:cNvSpPr txBox="1"/>
          <p:nvPr/>
        </p:nvSpPr>
        <p:spPr>
          <a:xfrm>
            <a:off x="851647" y="2228671"/>
            <a:ext cx="60960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</p:txBody>
      </p:sp>
    </p:spTree>
    <p:extLst>
      <p:ext uri="{BB962C8B-B14F-4D97-AF65-F5344CB8AC3E}">
        <p14:creationId xmlns:p14="http://schemas.microsoft.com/office/powerpoint/2010/main" val="34768719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E12FC-32EF-D066-6377-E046FE26F6F5}"/>
              </a:ext>
            </a:extLst>
          </p:cNvPr>
          <p:cNvSpPr txBox="1"/>
          <p:nvPr/>
        </p:nvSpPr>
        <p:spPr>
          <a:xfrm>
            <a:off x="602876" y="1328391"/>
            <a:ext cx="7566211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`http://localhost:4000/users/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5EEA04-BCE6-FE8C-64D8-F73D023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Promise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2743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E12FC-32EF-D066-6377-E046FE26F6F5}"/>
              </a:ext>
            </a:extLst>
          </p:cNvPr>
          <p:cNvSpPr txBox="1"/>
          <p:nvPr/>
        </p:nvSpPr>
        <p:spPr>
          <a:xfrm>
            <a:off x="640976" y="1328391"/>
            <a:ext cx="9626974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`http://localhost:4000/users/delete/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11ADC3-685F-6953-E0CA-F4CAD21E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Async/Await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7353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 버튼을 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posts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에도 추가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Posts.ejs</a:t>
            </a:r>
            <a:r>
              <a:rPr lang="en-US" altLang="ko-KR" dirty="0"/>
              <a:t> </a:t>
            </a:r>
            <a:r>
              <a:rPr lang="ko-KR" altLang="en-US" dirty="0"/>
              <a:t>파일에도 </a:t>
            </a:r>
            <a:r>
              <a:rPr lang="en-US" altLang="ko-KR" dirty="0"/>
              <a:t>post </a:t>
            </a:r>
            <a:r>
              <a:rPr lang="ko-KR" altLang="en-US" dirty="0"/>
              <a:t>삭제를 위한 버튼을 추가하고 하고</a:t>
            </a:r>
            <a:r>
              <a:rPr lang="en-US" altLang="ko-KR" dirty="0"/>
              <a:t>, </a:t>
            </a:r>
            <a:r>
              <a:rPr lang="ko-KR" altLang="en-US" dirty="0"/>
              <a:t>해당 버튼으로 글을 삭제 할 수 있도록 만들어 주세요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29974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2231550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681012" cy="5529609"/>
          </a:xfrm>
        </p:spPr>
        <p:txBody>
          <a:bodyPr>
            <a:normAutofit/>
          </a:bodyPr>
          <a:lstStyle/>
          <a:p>
            <a:r>
              <a:rPr lang="ko-KR" altLang="en-US" dirty="0"/>
              <a:t>프론트 코드는 제가 작업한 파일을 바탕으로 사용하겠습니다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>
                <a:hlinkClick r:id="rId2"/>
              </a:rPr>
              <a:t>https://github.com/xenosign/backend2/blob/main/views/board.ejs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https://github.com/xenosign/backend2/blob/main/views/board_write.ejs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https://github.com/xenosign/backend2/blob/main/views/board_modify.ejs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View part!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B78125-63F6-3D72-5D64-1792C608D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47" y="4145929"/>
            <a:ext cx="3990916" cy="16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990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board.js </a:t>
            </a:r>
            <a:r>
              <a:rPr lang="ko-KR" altLang="en-US" dirty="0"/>
              <a:t>파일을 만들고 </a:t>
            </a:r>
            <a:r>
              <a:rPr lang="en-US" altLang="ko-KR" dirty="0"/>
              <a:t>express </a:t>
            </a:r>
            <a:r>
              <a:rPr lang="ko-KR" altLang="en-US" dirty="0"/>
              <a:t>모듈 추가 등의 기본 코드만을 추가하고 모듈화 작업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App.js </a:t>
            </a:r>
            <a:r>
              <a:rPr lang="ko-KR" altLang="en-US" dirty="0"/>
              <a:t>에서 해당 모듈 불러오고 주소 라우팅 설정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Board.js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로 라우팅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53E38-469D-EE5E-35E4-865006A02AC1}"/>
              </a:ext>
            </a:extLst>
          </p:cNvPr>
          <p:cNvSpPr txBox="1"/>
          <p:nvPr/>
        </p:nvSpPr>
        <p:spPr>
          <a:xfrm>
            <a:off x="779930" y="2690336"/>
            <a:ext cx="60960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46BC5-BCDD-10B6-1C05-82187C007EDB}"/>
              </a:ext>
            </a:extLst>
          </p:cNvPr>
          <p:cNvSpPr txBox="1"/>
          <p:nvPr/>
        </p:nvSpPr>
        <p:spPr>
          <a:xfrm>
            <a:off x="779930" y="5160278"/>
            <a:ext cx="609600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'./routes/board’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38482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21584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글 전체 목록 보여주기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GET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/board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글 전체 목록 보여주기</a:t>
            </a:r>
            <a:endParaRPr lang="en-US" altLang="ko-KR" dirty="0"/>
          </a:p>
          <a:p>
            <a:r>
              <a:rPr lang="ko-KR" altLang="en-US" dirty="0"/>
              <a:t>글 쓰기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GET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/board</a:t>
            </a:r>
            <a:r>
              <a:rPr lang="en-US" altLang="ko-KR" dirty="0">
                <a:solidFill>
                  <a:srgbClr val="0070C0"/>
                </a:solidFill>
              </a:rPr>
              <a:t>/write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수정 모드로 이동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POST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/board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글 추가 기능 수행</a:t>
            </a:r>
            <a:endParaRPr lang="en-US" altLang="ko-KR" dirty="0"/>
          </a:p>
          <a:p>
            <a:r>
              <a:rPr lang="ko-KR" altLang="en-US" dirty="0"/>
              <a:t>글 수정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GET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/board</a:t>
            </a:r>
            <a:r>
              <a:rPr lang="en-US" altLang="ko-KR" dirty="0">
                <a:solidFill>
                  <a:srgbClr val="0070C0"/>
                </a:solidFill>
              </a:rPr>
              <a:t>/modify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글 수정 모드로 이동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POST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/board</a:t>
            </a:r>
            <a:r>
              <a:rPr lang="en-US" altLang="ko-KR" dirty="0">
                <a:solidFill>
                  <a:srgbClr val="0070C0"/>
                </a:solidFill>
              </a:rPr>
              <a:t>/title/:title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파라미터로 들어온 </a:t>
            </a:r>
            <a:r>
              <a:rPr lang="en-US" altLang="ko-KR" dirty="0">
                <a:sym typeface="Wingdings" panose="05000000000000000000" pitchFamily="2" charset="2"/>
              </a:rPr>
              <a:t>title </a:t>
            </a:r>
            <a:r>
              <a:rPr lang="ko-KR" altLang="en-US" dirty="0">
                <a:sym typeface="Wingdings" panose="05000000000000000000" pitchFamily="2" charset="2"/>
              </a:rPr>
              <a:t>값과 동일한 글을 수정</a:t>
            </a:r>
            <a:endParaRPr lang="en-US" altLang="ko-KR" dirty="0"/>
          </a:p>
          <a:p>
            <a:r>
              <a:rPr lang="ko-KR" altLang="en-US" dirty="0"/>
              <a:t>글 삭제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DELETE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/board</a:t>
            </a:r>
            <a:r>
              <a:rPr lang="en-US" altLang="ko-KR" dirty="0">
                <a:solidFill>
                  <a:srgbClr val="0070C0"/>
                </a:solidFill>
              </a:rPr>
              <a:t>/title/:title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파라미터로 들어온 </a:t>
            </a:r>
            <a:r>
              <a:rPr lang="en-US" altLang="ko-KR" dirty="0">
                <a:sym typeface="Wingdings" panose="05000000000000000000" pitchFamily="2" charset="2"/>
              </a:rPr>
              <a:t>title </a:t>
            </a:r>
            <a:r>
              <a:rPr lang="ko-KR" altLang="en-US" dirty="0">
                <a:sym typeface="Wingdings" panose="05000000000000000000" pitchFamily="2" charset="2"/>
              </a:rPr>
              <a:t>값과 동일한 글을 삭제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Board.js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기본 기능 정의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6294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10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데이터로 사용할 배열 선언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Board.js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기본 코드 작업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43DE8-5E1A-0B5F-E56D-0EC7A287B781}"/>
              </a:ext>
            </a:extLst>
          </p:cNvPr>
          <p:cNvSpPr txBox="1"/>
          <p:nvPr/>
        </p:nvSpPr>
        <p:spPr>
          <a:xfrm>
            <a:off x="788894" y="2137752"/>
            <a:ext cx="11260802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'Lorem ipsum, dolor sit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Quia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delectus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iusto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fugiat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autem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cupiditate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adipisci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quas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in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repudiandae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soluta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suscipit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debitis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veniam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nobis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aspernatur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blanditiis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ex ipsum tempore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impedit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'title2'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'Lorem ipsum, dolor sit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Quia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delectus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iusto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fugiat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autem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cupiditate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adipisci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quas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in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repudiandae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soluta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suscipit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debitis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veniam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nobis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aspernatur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blanditiis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ex ipsum tempore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impedit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1399123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10"/>
          </a:xfrm>
        </p:spPr>
        <p:txBody>
          <a:bodyPr>
            <a:normAutofit/>
          </a:bodyPr>
          <a:lstStyle/>
          <a:p>
            <a:r>
              <a:rPr lang="ko-KR" altLang="en-US" dirty="0"/>
              <a:t>요청 주소 미들 </a:t>
            </a:r>
            <a:r>
              <a:rPr lang="ko-KR" altLang="en-US" dirty="0" err="1"/>
              <a:t>웨어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Board.js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기본 코드 작업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39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x.ejs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만들고 연결하기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D708986-B439-8258-2337-698232D01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서버 폴더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가장 외부에 </a:t>
            </a:r>
            <a:r>
              <a:rPr lang="en-US" altLang="ko-KR" dirty="0">
                <a:sym typeface="Wingdings" panose="05000000000000000000" pitchFamily="2" charset="2"/>
              </a:rPr>
              <a:t>views </a:t>
            </a:r>
            <a:r>
              <a:rPr lang="ko-KR" altLang="en-US" dirty="0">
                <a:sym typeface="Wingdings" panose="05000000000000000000" pitchFamily="2" charset="2"/>
              </a:rPr>
              <a:t>폴더 만들기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Views</a:t>
            </a:r>
            <a:r>
              <a:rPr lang="ko-KR" altLang="en-US" dirty="0">
                <a:sym typeface="Wingdings" panose="05000000000000000000" pitchFamily="2" charset="2"/>
              </a:rPr>
              <a:t> 폴더 내부에 </a:t>
            </a:r>
            <a:r>
              <a:rPr lang="en-US" altLang="ko-KR" dirty="0" err="1">
                <a:sym typeface="Wingdings" panose="05000000000000000000" pitchFamily="2" charset="2"/>
              </a:rPr>
              <a:t>index.ejs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만들고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&lt;h1&gt; </a:t>
            </a:r>
            <a:r>
              <a:rPr lang="ko-KR" altLang="en-US" dirty="0">
                <a:sym typeface="Wingdings" panose="05000000000000000000" pitchFamily="2" charset="2"/>
              </a:rPr>
              <a:t>태그로 </a:t>
            </a:r>
            <a:r>
              <a:rPr lang="en-US" altLang="ko-KR" dirty="0">
                <a:sym typeface="Wingdings" panose="05000000000000000000" pitchFamily="2" charset="2"/>
              </a:rPr>
              <a:t>Hello, EJS World! </a:t>
            </a:r>
            <a:r>
              <a:rPr lang="ko-KR" altLang="en-US" dirty="0">
                <a:sym typeface="Wingdings" panose="05000000000000000000" pitchFamily="2" charset="2"/>
              </a:rPr>
              <a:t>띄우기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Localhost:4000/users </a:t>
            </a:r>
            <a:r>
              <a:rPr lang="ko-KR" altLang="en-US" dirty="0">
                <a:sym typeface="Wingdings" panose="05000000000000000000" pitchFamily="2" charset="2"/>
              </a:rPr>
              <a:t>기본 요청이 들어오면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Index.ejs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띄우기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22E4F-C19D-0BDA-92D5-7E24CB88EE5C}"/>
              </a:ext>
            </a:extLst>
          </p:cNvPr>
          <p:cNvSpPr txBox="1"/>
          <p:nvPr/>
        </p:nvSpPr>
        <p:spPr>
          <a:xfrm>
            <a:off x="773884" y="5067944"/>
            <a:ext cx="6094602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8814144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E70FF-5F2D-242E-476B-A37F8D09C416}"/>
              </a:ext>
            </a:extLst>
          </p:cNvPr>
          <p:cNvSpPr txBox="1"/>
          <p:nvPr/>
        </p:nvSpPr>
        <p:spPr>
          <a:xfrm>
            <a:off x="376517" y="197346"/>
            <a:ext cx="6687671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전체 목록이 보이는 페이지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쓰기 모드로 이동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추가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'/modify/:title'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수정 모드로 이동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'/modify/:title'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수정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'/delete/:title'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삭제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269916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목록 보여주기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10530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215845"/>
          </a:xfrm>
        </p:spPr>
        <p:txBody>
          <a:bodyPr>
            <a:normAutofit/>
          </a:bodyPr>
          <a:lstStyle/>
          <a:p>
            <a:r>
              <a:rPr lang="ko-KR" altLang="en-US" dirty="0"/>
              <a:t>글 전체 목록을 데이터에 담아서 </a:t>
            </a:r>
            <a:r>
              <a:rPr lang="en-US" altLang="ko-KR" dirty="0" err="1"/>
              <a:t>board.ejs</a:t>
            </a:r>
            <a:r>
              <a:rPr lang="en-US" altLang="ko-KR" dirty="0"/>
              <a:t> </a:t>
            </a:r>
            <a:r>
              <a:rPr lang="ko-KR" altLang="en-US" dirty="0"/>
              <a:t>파일 그려주기</a:t>
            </a:r>
            <a:endParaRPr lang="en-US" altLang="ko-KR" dirty="0"/>
          </a:p>
          <a:p>
            <a:r>
              <a:rPr lang="en-US" altLang="ko-KR" dirty="0" err="1"/>
              <a:t>res.render</a:t>
            </a:r>
            <a:r>
              <a:rPr lang="en-US" altLang="ko-KR" dirty="0"/>
              <a:t>(</a:t>
            </a:r>
            <a:r>
              <a:rPr lang="ko-KR" altLang="en-US" dirty="0" err="1"/>
              <a:t>뷰파일명</a:t>
            </a:r>
            <a:r>
              <a:rPr lang="en-US" altLang="ko-KR" dirty="0"/>
              <a:t>,</a:t>
            </a:r>
            <a:r>
              <a:rPr lang="ko-KR" altLang="en-US" dirty="0"/>
              <a:t> 데이터</a:t>
            </a:r>
            <a:r>
              <a:rPr lang="en-US" altLang="ko-KR" dirty="0"/>
              <a:t>);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 err="1"/>
              <a:t>Ejs</a:t>
            </a:r>
            <a:r>
              <a:rPr lang="en-US" altLang="ko-KR" dirty="0"/>
              <a:t> </a:t>
            </a:r>
            <a:r>
              <a:rPr lang="ko-KR" altLang="en-US" dirty="0"/>
              <a:t>코드에서 사용한 변수명과 일치하는지 체크 필요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목록 보여주기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92587-DB28-66EB-9990-5A2797ACAFCD}"/>
              </a:ext>
            </a:extLst>
          </p:cNvPr>
          <p:cNvSpPr txBox="1"/>
          <p:nvPr/>
        </p:nvSpPr>
        <p:spPr>
          <a:xfrm>
            <a:off x="761998" y="3855630"/>
            <a:ext cx="8489577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5302382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DF3992-5B2D-E58E-5FDE-183C215AB57C}"/>
              </a:ext>
            </a:extLst>
          </p:cNvPr>
          <p:cNvSpPr txBox="1"/>
          <p:nvPr/>
        </p:nvSpPr>
        <p:spPr>
          <a:xfrm>
            <a:off x="546846" y="556335"/>
            <a:ext cx="9412941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현재 등록 글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"/board/write"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글쓰기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board_body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if 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0) {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for(let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ARTICLE[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].title %&gt;</a:t>
            </a:r>
          </a:p>
        </p:txBody>
      </p:sp>
    </p:spTree>
    <p:extLst>
      <p:ext uri="{BB962C8B-B14F-4D97-AF65-F5344CB8AC3E}">
        <p14:creationId xmlns:p14="http://schemas.microsoft.com/office/powerpoint/2010/main" val="41937186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쓰기 모드로 이동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8561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21584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Board.ejs</a:t>
            </a:r>
            <a:r>
              <a:rPr lang="en-US" altLang="ko-KR" dirty="0"/>
              <a:t> </a:t>
            </a:r>
            <a:r>
              <a:rPr lang="ko-KR" altLang="en-US" dirty="0"/>
              <a:t>뷰에서 글쓰기 버튼을 클릭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/board/write</a:t>
            </a:r>
            <a:r>
              <a:rPr lang="en-US" altLang="ko-KR" dirty="0"/>
              <a:t> </a:t>
            </a:r>
            <a:r>
              <a:rPr lang="ko-KR" altLang="en-US" dirty="0"/>
              <a:t>라는 주소로 이동</a:t>
            </a:r>
            <a:endParaRPr lang="en-US" altLang="ko-KR" dirty="0"/>
          </a:p>
          <a:p>
            <a:r>
              <a:rPr lang="ko-KR" altLang="en-US" dirty="0"/>
              <a:t>해당 요청이 들어오면 글 쓰기 페이지 </a:t>
            </a:r>
            <a:r>
              <a:rPr lang="en-US" altLang="ko-KR" dirty="0" err="1"/>
              <a:t>board_write.ejs</a:t>
            </a:r>
            <a:r>
              <a:rPr lang="en-US" altLang="ko-KR" dirty="0"/>
              <a:t> </a:t>
            </a:r>
            <a:r>
              <a:rPr lang="ko-KR" altLang="en-US" dirty="0"/>
              <a:t>를 그려주기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전달 필요 </a:t>
            </a:r>
            <a:r>
              <a:rPr lang="en-US" altLang="ko-KR" dirty="0"/>
              <a:t>X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쓰기 모드로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92587-DB28-66EB-9990-5A2797ACAFCD}"/>
              </a:ext>
            </a:extLst>
          </p:cNvPr>
          <p:cNvSpPr txBox="1"/>
          <p:nvPr/>
        </p:nvSpPr>
        <p:spPr>
          <a:xfrm>
            <a:off x="761998" y="5249053"/>
            <a:ext cx="848957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FCA7E-439B-F9EC-FF19-AC34DF982A5B}"/>
              </a:ext>
            </a:extLst>
          </p:cNvPr>
          <p:cNvSpPr txBox="1"/>
          <p:nvPr/>
        </p:nvSpPr>
        <p:spPr>
          <a:xfrm>
            <a:off x="761998" y="2919390"/>
            <a:ext cx="8113059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현재 등록 글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"/board/write"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글쓰기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1471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추가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07679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215845"/>
          </a:xfrm>
        </p:spPr>
        <p:txBody>
          <a:bodyPr>
            <a:normAutofit/>
          </a:bodyPr>
          <a:lstStyle/>
          <a:p>
            <a:r>
              <a:rPr lang="ko-KR" altLang="en-US" dirty="0"/>
              <a:t>글쓰기 모드에서 입력 받은 </a:t>
            </a:r>
            <a:r>
              <a:rPr lang="en-US" altLang="ko-KR" dirty="0"/>
              <a:t>title, content </a:t>
            </a:r>
            <a:r>
              <a:rPr lang="ko-KR" altLang="en-US" dirty="0"/>
              <a:t>를 새로운 글로 추가하기</a:t>
            </a:r>
            <a:endParaRPr lang="en-US" altLang="ko-KR" dirty="0"/>
          </a:p>
          <a:p>
            <a:r>
              <a:rPr lang="ko-KR" altLang="en-US" dirty="0"/>
              <a:t>아무것도 안 쓸 경우의 예외를 처리하기 위해 필수 입력 지정</a:t>
            </a:r>
            <a:r>
              <a:rPr lang="en-US" altLang="ko-KR" dirty="0"/>
              <a:t>(required)</a:t>
            </a:r>
          </a:p>
          <a:p>
            <a:r>
              <a:rPr lang="ko-KR" altLang="en-US" dirty="0"/>
              <a:t>주소는 </a:t>
            </a:r>
            <a:r>
              <a:rPr lang="en-US" altLang="ko-KR" dirty="0">
                <a:solidFill>
                  <a:srgbClr val="0070C0"/>
                </a:solidFill>
              </a:rPr>
              <a:t>/board/write</a:t>
            </a:r>
            <a:r>
              <a:rPr lang="en-US" altLang="ko-KR" dirty="0"/>
              <a:t>, </a:t>
            </a:r>
            <a:r>
              <a:rPr lang="ko-KR" altLang="en-US" dirty="0"/>
              <a:t>메소드는 </a:t>
            </a:r>
            <a:r>
              <a:rPr lang="en-US" altLang="ko-KR" dirty="0"/>
              <a:t>POST </a:t>
            </a:r>
            <a:r>
              <a:rPr lang="ko-KR" altLang="en-US" dirty="0"/>
              <a:t>로 전달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추가 기능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91F8D-462C-3846-614D-C78F298DD635}"/>
              </a:ext>
            </a:extLst>
          </p:cNvPr>
          <p:cNvSpPr txBox="1"/>
          <p:nvPr/>
        </p:nvSpPr>
        <p:spPr>
          <a:xfrm>
            <a:off x="816353" y="3611103"/>
            <a:ext cx="10757647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"/board/write"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board_form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form_title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form_content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 작성하기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47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215845"/>
          </a:xfrm>
        </p:spPr>
        <p:txBody>
          <a:bodyPr>
            <a:normAutofit/>
          </a:bodyPr>
          <a:lstStyle/>
          <a:p>
            <a:r>
              <a:rPr lang="ko-KR" altLang="en-US" dirty="0"/>
              <a:t>주소는 </a:t>
            </a:r>
            <a:r>
              <a:rPr lang="en-US" altLang="ko-KR" dirty="0">
                <a:solidFill>
                  <a:srgbClr val="0070C0"/>
                </a:solidFill>
              </a:rPr>
              <a:t>/board/write</a:t>
            </a:r>
            <a:r>
              <a:rPr lang="en-US" altLang="ko-KR" dirty="0"/>
              <a:t> </a:t>
            </a:r>
            <a:r>
              <a:rPr lang="ko-KR" altLang="en-US" dirty="0"/>
              <a:t>로 들어왔으므로 </a:t>
            </a:r>
            <a:r>
              <a:rPr lang="en-US" altLang="ko-KR" dirty="0">
                <a:solidFill>
                  <a:srgbClr val="0070C0"/>
                </a:solidFill>
              </a:rPr>
              <a:t>/write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ko-KR" altLang="en-US" dirty="0"/>
              <a:t>메소드는 </a:t>
            </a:r>
            <a:r>
              <a:rPr lang="en-US" altLang="ko-KR" dirty="0"/>
              <a:t>post </a:t>
            </a:r>
            <a:r>
              <a:rPr lang="ko-KR" altLang="en-US" dirty="0"/>
              <a:t>이므로 </a:t>
            </a:r>
            <a:r>
              <a:rPr lang="en-US" altLang="ko-KR" dirty="0" err="1">
                <a:solidFill>
                  <a:srgbClr val="00B050"/>
                </a:solidFill>
              </a:rPr>
              <a:t>router.post</a:t>
            </a:r>
            <a:r>
              <a:rPr lang="en-US" altLang="ko-KR" dirty="0">
                <a:solidFill>
                  <a:srgbClr val="00B050"/>
                </a:solidFill>
              </a:rPr>
              <a:t>(‘/write’, (req,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res)=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&gt;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{}) </a:t>
            </a:r>
            <a:r>
              <a:rPr lang="ko-KR" altLang="en-US" dirty="0"/>
              <a:t>로 처리</a:t>
            </a:r>
            <a:endParaRPr lang="en-US" altLang="ko-KR" dirty="0"/>
          </a:p>
          <a:p>
            <a:r>
              <a:rPr lang="ko-KR" altLang="en-US" dirty="0"/>
              <a:t>프론트에서 예외 처리를 하였지만</a:t>
            </a:r>
            <a:r>
              <a:rPr lang="en-US" altLang="ko-KR" dirty="0"/>
              <a:t>, </a:t>
            </a:r>
            <a:r>
              <a:rPr lang="ko-KR" altLang="en-US" dirty="0"/>
              <a:t>데이터가 누락되는 경우를 대비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추가 기능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60685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 기능 </a:t>
            </a:r>
            <a:r>
              <a:rPr lang="ko-KR" altLang="en-US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 작성하기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Req.bdoy</a:t>
            </a:r>
            <a:r>
              <a:rPr lang="en-US" altLang="ko-KR" dirty="0"/>
              <a:t> </a:t>
            </a:r>
            <a:r>
              <a:rPr lang="ko-KR" altLang="en-US" dirty="0"/>
              <a:t>로 들어온 </a:t>
            </a:r>
            <a:r>
              <a:rPr lang="en-US" altLang="ko-KR" dirty="0"/>
              <a:t>title / content </a:t>
            </a:r>
            <a:r>
              <a:rPr lang="ko-KR" altLang="en-US" dirty="0"/>
              <a:t>를 </a:t>
            </a:r>
            <a:r>
              <a:rPr lang="ko-KR" altLang="en-US" dirty="0" err="1"/>
              <a:t>백엔드의</a:t>
            </a:r>
            <a:r>
              <a:rPr lang="ko-KR" altLang="en-US" dirty="0"/>
              <a:t> </a:t>
            </a:r>
            <a:r>
              <a:rPr lang="en-US" altLang="ko-KR" dirty="0"/>
              <a:t>ARTICLE </a:t>
            </a:r>
            <a:r>
              <a:rPr lang="ko-KR" altLang="en-US" dirty="0"/>
              <a:t>배열에 추가하는 코드를 만들어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추가가 완료 되면 </a:t>
            </a:r>
            <a:r>
              <a:rPr lang="en-US" altLang="ko-KR" dirty="0"/>
              <a:t>/board </a:t>
            </a:r>
            <a:r>
              <a:rPr lang="ko-KR" altLang="en-US" dirty="0"/>
              <a:t>로 </a:t>
            </a:r>
            <a:r>
              <a:rPr lang="ko-KR" altLang="en-US" dirty="0" err="1"/>
              <a:t>리다이렉트</a:t>
            </a:r>
            <a:r>
              <a:rPr lang="ko-KR" altLang="en-US" dirty="0"/>
              <a:t> 해줘서 추가 된 글이 바로 보이도록 설정해 주세요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Req.body</a:t>
            </a:r>
            <a:r>
              <a:rPr lang="en-US" altLang="ko-KR" dirty="0"/>
              <a:t> </a:t>
            </a:r>
            <a:r>
              <a:rPr lang="ko-KR" altLang="en-US" dirty="0"/>
              <a:t>의 값이 잘 들어오지 않았으면 </a:t>
            </a:r>
            <a:r>
              <a:rPr lang="en-US" altLang="ko-KR" dirty="0"/>
              <a:t>Err </a:t>
            </a:r>
            <a:r>
              <a:rPr lang="ko-KR" altLang="en-US" dirty="0"/>
              <a:t>를 발생 시키면 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9029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 웹 시작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33142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 모드로 이동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897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215845"/>
          </a:xfrm>
        </p:spPr>
        <p:txBody>
          <a:bodyPr>
            <a:normAutofit/>
          </a:bodyPr>
          <a:lstStyle/>
          <a:p>
            <a:r>
              <a:rPr lang="ko-KR" altLang="en-US" dirty="0"/>
              <a:t>뷰에서 수정 버튼을 클릭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/board/modify/:title</a:t>
            </a:r>
            <a:r>
              <a:rPr lang="en-US" altLang="ko-KR" dirty="0"/>
              <a:t> </a:t>
            </a:r>
            <a:r>
              <a:rPr lang="ko-KR" altLang="en-US" dirty="0"/>
              <a:t>라는 주소로 이동</a:t>
            </a:r>
            <a:endParaRPr lang="en-US" altLang="ko-KR" dirty="0"/>
          </a:p>
          <a:p>
            <a:r>
              <a:rPr lang="en-US" altLang="ko-KR" dirty="0"/>
              <a:t>title </a:t>
            </a:r>
            <a:r>
              <a:rPr lang="ko-KR" altLang="en-US" dirty="0"/>
              <a:t>파라미터는 </a:t>
            </a:r>
            <a:r>
              <a:rPr lang="en-US" altLang="ko-KR" dirty="0" err="1"/>
              <a:t>ejs</a:t>
            </a:r>
            <a:r>
              <a:rPr lang="en-US" altLang="ko-KR" dirty="0"/>
              <a:t> </a:t>
            </a:r>
            <a:r>
              <a:rPr lang="ko-KR" altLang="en-US" dirty="0"/>
              <a:t>에서 직접 입력하여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전달 필요 </a:t>
            </a:r>
            <a:r>
              <a:rPr lang="en-US" altLang="ko-KR" dirty="0"/>
              <a:t>O, ARTICLE </a:t>
            </a:r>
            <a:r>
              <a:rPr lang="ko-KR" altLang="en-US" dirty="0"/>
              <a:t>배열에서 제목이 같은 글을 찾아 전달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 모드로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FCA7E-439B-F9EC-FF19-AC34DF982A5B}"/>
              </a:ext>
            </a:extLst>
          </p:cNvPr>
          <p:cNvSpPr txBox="1"/>
          <p:nvPr/>
        </p:nvSpPr>
        <p:spPr>
          <a:xfrm>
            <a:off x="744069" y="2932746"/>
            <a:ext cx="1005840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"board/modify/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%= ARTICLE[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].title %&gt;"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5FCDF-06E5-1C81-3A5E-C258434F48BC}"/>
              </a:ext>
            </a:extLst>
          </p:cNvPr>
          <p:cNvSpPr txBox="1"/>
          <p:nvPr/>
        </p:nvSpPr>
        <p:spPr>
          <a:xfrm>
            <a:off x="744068" y="4422338"/>
            <a:ext cx="10936943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'/modify/:title'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4347951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215845"/>
          </a:xfrm>
        </p:spPr>
        <p:txBody>
          <a:bodyPr>
            <a:normAutofit/>
          </a:bodyPr>
          <a:lstStyle/>
          <a:p>
            <a:r>
              <a:rPr lang="ko-KR" altLang="en-US" dirty="0"/>
              <a:t>전달 받은 데이터</a:t>
            </a:r>
            <a:r>
              <a:rPr lang="en-US" altLang="ko-KR" dirty="0"/>
              <a:t>(</a:t>
            </a:r>
            <a:r>
              <a:rPr lang="en-US" altLang="ko-KR" dirty="0" err="1"/>
              <a:t>selectedArticle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>
                <a:solidFill>
                  <a:srgbClr val="00B050"/>
                </a:solidFill>
              </a:rPr>
              <a:t>&lt;input&gt; &lt;</a:t>
            </a:r>
            <a:r>
              <a:rPr lang="en-US" altLang="ko-KR" dirty="0" err="1">
                <a:solidFill>
                  <a:srgbClr val="00B050"/>
                </a:solidFill>
              </a:rPr>
              <a:t>textarea</a:t>
            </a:r>
            <a:r>
              <a:rPr lang="en-US" altLang="ko-KR" dirty="0">
                <a:solidFill>
                  <a:srgbClr val="00B050"/>
                </a:solidFill>
              </a:rPr>
              <a:t>&gt;</a:t>
            </a:r>
            <a:r>
              <a:rPr lang="en-US" altLang="ko-KR" dirty="0"/>
              <a:t> </a:t>
            </a:r>
            <a:r>
              <a:rPr lang="ko-KR" altLang="en-US" dirty="0"/>
              <a:t>값으로 전달</a:t>
            </a:r>
            <a:endParaRPr lang="en-US" altLang="ko-KR" dirty="0"/>
          </a:p>
          <a:p>
            <a:r>
              <a:rPr lang="ko-KR" altLang="en-US" dirty="0"/>
              <a:t>데이터 전송은 수정할 글의 </a:t>
            </a:r>
            <a:r>
              <a:rPr lang="en-US" altLang="ko-KR" dirty="0"/>
              <a:t>title </a:t>
            </a:r>
            <a:r>
              <a:rPr lang="ko-KR" altLang="en-US" dirty="0"/>
              <a:t>을 파라미터로 담아서 </a:t>
            </a:r>
            <a:r>
              <a:rPr lang="en-US" altLang="ko-KR" dirty="0">
                <a:solidFill>
                  <a:srgbClr val="0070C0"/>
                </a:solidFill>
              </a:rPr>
              <a:t>board/modify/:title</a:t>
            </a:r>
            <a:r>
              <a:rPr lang="en-US" altLang="ko-KR" dirty="0"/>
              <a:t> </a:t>
            </a:r>
            <a:r>
              <a:rPr lang="ko-KR" altLang="en-US" dirty="0"/>
              <a:t>로 전달 </a:t>
            </a:r>
            <a:r>
              <a:rPr lang="en-US" altLang="ko-KR" dirty="0"/>
              <a:t>/ </a:t>
            </a:r>
            <a:r>
              <a:rPr lang="ko-KR" altLang="en-US" dirty="0"/>
              <a:t>메소드는 </a:t>
            </a:r>
            <a:r>
              <a:rPr lang="en-US" altLang="ko-KR" dirty="0">
                <a:solidFill>
                  <a:schemeClr val="accent2"/>
                </a:solidFill>
              </a:rPr>
              <a:t>POST</a:t>
            </a:r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 모드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뷰 페이지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0120B-A382-58EB-3695-EB5E18021145}"/>
              </a:ext>
            </a:extLst>
          </p:cNvPr>
          <p:cNvSpPr txBox="1"/>
          <p:nvPr/>
        </p:nvSpPr>
        <p:spPr>
          <a:xfrm>
            <a:off x="763282" y="3603171"/>
            <a:ext cx="11260802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"/board/modify/</a:t>
            </a:r>
            <a:r>
              <a:rPr lang="en-US" altLang="ko-KR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%=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selectedArticle.title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%&gt;"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board_form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form_title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%=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selectedArticle.title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%&gt;"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form_content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selectedArticle.content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 수정하기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6511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10"/>
          </a:xfrm>
        </p:spPr>
        <p:txBody>
          <a:bodyPr>
            <a:normAutofit/>
          </a:bodyPr>
          <a:lstStyle/>
          <a:p>
            <a:r>
              <a:rPr lang="ko-KR" altLang="en-US" dirty="0"/>
              <a:t>순수 </a:t>
            </a:r>
            <a:r>
              <a:rPr lang="en-US" altLang="ko-KR" dirty="0"/>
              <a:t>HTML</a:t>
            </a:r>
            <a:r>
              <a:rPr lang="ko-KR" altLang="en-US" dirty="0"/>
              <a:t>은 데이터를 전송할 때 </a:t>
            </a:r>
            <a:r>
              <a:rPr lang="en-US" altLang="ko-KR" dirty="0">
                <a:solidFill>
                  <a:schemeClr val="accent2"/>
                </a:solidFill>
              </a:rPr>
              <a:t>GET, POST</a:t>
            </a:r>
            <a:r>
              <a:rPr lang="en-US" altLang="ko-KR" dirty="0"/>
              <a:t> </a:t>
            </a:r>
            <a:r>
              <a:rPr lang="ko-KR" altLang="en-US" dirty="0"/>
              <a:t>만 지원했었습니다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method </a:t>
            </a:r>
            <a:r>
              <a:rPr lang="ko-KR" altLang="en-US" dirty="0"/>
              <a:t>속성에 </a:t>
            </a:r>
            <a:r>
              <a:rPr lang="en-US" altLang="ko-KR" dirty="0">
                <a:solidFill>
                  <a:schemeClr val="accent2"/>
                </a:solidFill>
              </a:rPr>
              <a:t>PUT, DELETE</a:t>
            </a:r>
            <a:r>
              <a:rPr lang="en-US" altLang="ko-KR" dirty="0"/>
              <a:t> </a:t>
            </a:r>
            <a:r>
              <a:rPr lang="ko-KR" altLang="en-US" dirty="0"/>
              <a:t>를 입력해도 정상적으로 전달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이럴 때 </a:t>
            </a:r>
            <a:r>
              <a:rPr lang="en-US" altLang="ko-KR" dirty="0">
                <a:solidFill>
                  <a:schemeClr val="accent2"/>
                </a:solidFill>
              </a:rPr>
              <a:t>PUT, DELETE</a:t>
            </a:r>
            <a:r>
              <a:rPr lang="en-US" altLang="ko-KR" dirty="0"/>
              <a:t> </a:t>
            </a:r>
            <a:r>
              <a:rPr lang="ko-KR" altLang="en-US" dirty="0"/>
              <a:t>로 전달하고 싶다면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따라서 보통 수정</a:t>
            </a:r>
            <a:r>
              <a:rPr lang="en-US" altLang="ko-KR" dirty="0"/>
              <a:t>, </a:t>
            </a:r>
            <a:r>
              <a:rPr lang="ko-KR" altLang="en-US" dirty="0"/>
              <a:t>삭제도 </a:t>
            </a:r>
            <a:r>
              <a:rPr lang="en-US" altLang="ko-KR" dirty="0"/>
              <a:t>POST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구현하고 주소 또는 데이터로 구분하는 경우가 많아요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 POST</a:t>
            </a:r>
            <a:r>
              <a:rPr lang="ko-KR" altLang="en-US" dirty="0">
                <a:sym typeface="Wingdings" panose="05000000000000000000" pitchFamily="2" charset="2"/>
              </a:rPr>
              <a:t>를 쓸 겁니다</a:t>
            </a:r>
            <a:r>
              <a:rPr lang="en-US" altLang="ko-KR" dirty="0">
                <a:sym typeface="Wingdings" panose="05000000000000000000" pitchFamily="2" charset="2"/>
              </a:rPr>
              <a:t>! 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ym typeface="Wingdings" panose="05000000000000000000" pitchFamily="2" charset="2"/>
              </a:rPr>
              <a:t>form </a:t>
            </a:r>
            <a:r>
              <a:rPr lang="ko-KR" altLang="en-US" dirty="0">
                <a:sym typeface="Wingdings" panose="05000000000000000000" pitchFamily="2" charset="2"/>
              </a:rPr>
              <a:t>태그에 한해서만 </a:t>
            </a:r>
            <a:r>
              <a:rPr lang="en-US" altLang="ko-KR" dirty="0">
                <a:solidFill>
                  <a:schemeClr val="accent2"/>
                </a:solidFill>
                <a:sym typeface="Wingdings" panose="05000000000000000000" pitchFamily="2" charset="2"/>
              </a:rPr>
              <a:t>POST, PUT, DELETE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전송이 가능합니다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PUT!?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31C6A-7E4E-F533-2D10-C5526064F020}"/>
              </a:ext>
            </a:extLst>
          </p:cNvPr>
          <p:cNvSpPr txBox="1"/>
          <p:nvPr/>
        </p:nvSpPr>
        <p:spPr>
          <a:xfrm>
            <a:off x="798286" y="3589738"/>
            <a:ext cx="8548914" cy="8617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"hidden"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"_method"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4125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25422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304639"/>
          </a:xfrm>
        </p:spPr>
        <p:txBody>
          <a:bodyPr>
            <a:normAutofit/>
          </a:bodyPr>
          <a:lstStyle/>
          <a:p>
            <a:r>
              <a:rPr lang="ko-KR" altLang="en-US" dirty="0"/>
              <a:t>주소는 </a:t>
            </a:r>
            <a:r>
              <a:rPr lang="en-US" altLang="ko-KR" dirty="0">
                <a:solidFill>
                  <a:srgbClr val="0070C0"/>
                </a:solidFill>
              </a:rPr>
              <a:t>/board/modify/:title</a:t>
            </a:r>
            <a:r>
              <a:rPr lang="en-US" altLang="ko-KR" dirty="0"/>
              <a:t> </a:t>
            </a:r>
            <a:r>
              <a:rPr lang="ko-KR" altLang="en-US" dirty="0"/>
              <a:t>로 요청이 들어 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메소드는 </a:t>
            </a:r>
            <a:r>
              <a:rPr lang="en-US" altLang="ko-KR" dirty="0"/>
              <a:t>post </a:t>
            </a:r>
            <a:r>
              <a:rPr lang="ko-KR" altLang="en-US" dirty="0"/>
              <a:t>이므로 </a:t>
            </a:r>
            <a:r>
              <a:rPr lang="en-US" altLang="ko-KR" dirty="0" err="1">
                <a:solidFill>
                  <a:srgbClr val="00B050"/>
                </a:solidFill>
              </a:rPr>
              <a:t>router.post</a:t>
            </a:r>
            <a:r>
              <a:rPr lang="en-US" altLang="ko-KR" dirty="0">
                <a:solidFill>
                  <a:srgbClr val="00B050"/>
                </a:solidFill>
              </a:rPr>
              <a:t>(‘/modify/:title’, (req,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res)=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&gt;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{}) </a:t>
            </a:r>
            <a:r>
              <a:rPr lang="ko-KR" altLang="en-US" dirty="0"/>
              <a:t>로 처리</a:t>
            </a:r>
            <a:endParaRPr lang="en-US" altLang="ko-KR" dirty="0"/>
          </a:p>
          <a:p>
            <a:r>
              <a:rPr lang="ko-KR" altLang="en-US" dirty="0"/>
              <a:t>프론트에서 예외 처리를 하였지만</a:t>
            </a:r>
            <a:r>
              <a:rPr lang="en-US" altLang="ko-KR" dirty="0"/>
              <a:t>, </a:t>
            </a:r>
            <a:r>
              <a:rPr lang="ko-KR" altLang="en-US" dirty="0"/>
              <a:t>데이터가 누락되는 경우를 대비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08879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66D20A-8E89-604B-FBFE-B44CB58FFD37}"/>
              </a:ext>
            </a:extLst>
          </p:cNvPr>
          <p:cNvSpPr txBox="1"/>
          <p:nvPr/>
        </p:nvSpPr>
        <p:spPr>
          <a:xfrm>
            <a:off x="667658" y="612844"/>
            <a:ext cx="8011886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'/modify/:title'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제목의 글이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요청 쿼리 이상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8550765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삭제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51709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304639"/>
          </a:xfrm>
        </p:spPr>
        <p:txBody>
          <a:bodyPr>
            <a:normAutofit/>
          </a:bodyPr>
          <a:lstStyle/>
          <a:p>
            <a:r>
              <a:rPr lang="ko-KR" altLang="en-US" dirty="0"/>
              <a:t>삭제는 </a:t>
            </a:r>
            <a:r>
              <a:rPr lang="en-US" altLang="ko-KR" dirty="0">
                <a:solidFill>
                  <a:schemeClr val="accent2"/>
                </a:solidFill>
              </a:rPr>
              <a:t>DELETE</a:t>
            </a:r>
            <a:r>
              <a:rPr lang="en-US" altLang="ko-KR" dirty="0"/>
              <a:t>  </a:t>
            </a:r>
            <a:r>
              <a:rPr lang="ko-KR" altLang="en-US" dirty="0"/>
              <a:t>요청을 해야 합니다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그런데 지금 우리는 </a:t>
            </a:r>
            <a:r>
              <a:rPr lang="en-US" altLang="ko-KR" dirty="0">
                <a:sym typeface="Wingdings" panose="05000000000000000000" pitchFamily="2" charset="2"/>
              </a:rPr>
              <a:t>A </a:t>
            </a:r>
            <a:r>
              <a:rPr lang="ko-KR" altLang="en-US" dirty="0">
                <a:sym typeface="Wingdings" panose="05000000000000000000" pitchFamily="2" charset="2"/>
              </a:rPr>
              <a:t>태그에서만 요청을 보낼 수 있습니다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따라서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이전에 배운 </a:t>
            </a:r>
            <a:r>
              <a:rPr lang="en-US" altLang="ko-KR" dirty="0">
                <a:sym typeface="Wingdings" panose="05000000000000000000" pitchFamily="2" charset="2"/>
              </a:rPr>
              <a:t>JS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fetch </a:t>
            </a:r>
            <a:r>
              <a:rPr lang="ko-KR" altLang="en-US" dirty="0">
                <a:sym typeface="Wingdings" panose="05000000000000000000" pitchFamily="2" charset="2"/>
              </a:rPr>
              <a:t>를 사용합니다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삭제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93D-C77C-AE37-23B4-E75511148552}"/>
              </a:ext>
            </a:extLst>
          </p:cNvPr>
          <p:cNvSpPr txBox="1"/>
          <p:nvPr/>
        </p:nvSpPr>
        <p:spPr>
          <a:xfrm>
            <a:off x="495331" y="3621875"/>
            <a:ext cx="1132114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('&lt;%= ARTICLE[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].title %&gt;')"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7058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 기능 프론트 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 작성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프론트에서 </a:t>
            </a:r>
            <a:r>
              <a:rPr lang="en-US" altLang="ko-KR" dirty="0"/>
              <a:t>Fetch </a:t>
            </a:r>
            <a:r>
              <a:rPr lang="ko-KR" altLang="en-US" dirty="0"/>
              <a:t>를 이용해서 글 삭제 요청을 보내는 코드와</a:t>
            </a:r>
            <a:r>
              <a:rPr lang="en-US" altLang="ko-KR" dirty="0"/>
              <a:t>, </a:t>
            </a:r>
            <a:r>
              <a:rPr lang="ko-KR" altLang="en-US" dirty="0" err="1"/>
              <a:t>백엔드에서</a:t>
            </a:r>
            <a:r>
              <a:rPr lang="ko-KR" altLang="en-US" dirty="0"/>
              <a:t> 이를 받아서 실제적으로 글을 삭제하는 코드를 작성해 주세요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40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D708986-B439-8258-2337-698232D01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28765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서버 코드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B06D2-3975-B86F-29C1-274F2A4425E7}"/>
              </a:ext>
            </a:extLst>
          </p:cNvPr>
          <p:cNvSpPr txBox="1"/>
          <p:nvPr/>
        </p:nvSpPr>
        <p:spPr>
          <a:xfrm>
            <a:off x="807439" y="885211"/>
            <a:ext cx="8395283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altLang="ko-KR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userCounts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5765940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493A9C-ABEF-F17B-EFA3-856E3FA6EB67}"/>
              </a:ext>
            </a:extLst>
          </p:cNvPr>
          <p:cNvSpPr txBox="1"/>
          <p:nvPr/>
        </p:nvSpPr>
        <p:spPr>
          <a:xfrm>
            <a:off x="295711" y="203557"/>
            <a:ext cx="9144699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 목록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총 회원 수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if(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0) {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for(let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ID: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USER[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].id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USER[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].name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}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} else {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 정보가 없습니다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}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9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Static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사용하기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8862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Static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Static </a:t>
            </a:r>
            <a:r>
              <a:rPr lang="ko-KR" altLang="en-US" dirty="0">
                <a:sym typeface="Wingdings" panose="05000000000000000000" pitchFamily="2" charset="2"/>
              </a:rPr>
              <a:t>은 브라우저에서 접근이 가능한 폴더의 위치를 지정해 주는 역할을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사용법은 </a:t>
            </a:r>
            <a:r>
              <a:rPr lang="en-US" altLang="ko-KR" dirty="0" err="1">
                <a:sym typeface="Wingdings" panose="05000000000000000000" pitchFamily="2" charset="2"/>
              </a:rPr>
              <a:t>app.use</a:t>
            </a:r>
            <a:r>
              <a:rPr lang="en-US" altLang="ko-KR" dirty="0">
                <a:sym typeface="Wingdings" panose="05000000000000000000" pitchFamily="2" charset="2"/>
              </a:rPr>
              <a:t>(express(‘</a:t>
            </a:r>
            <a:r>
              <a:rPr lang="ko-KR" altLang="en-US" dirty="0">
                <a:sym typeface="Wingdings" panose="05000000000000000000" pitchFamily="2" charset="2"/>
              </a:rPr>
              <a:t>폴더위치</a:t>
            </a:r>
            <a:r>
              <a:rPr lang="en-US" altLang="ko-KR" dirty="0">
                <a:sym typeface="Wingdings" panose="05000000000000000000" pitchFamily="2" charset="2"/>
              </a:rPr>
              <a:t>’));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위의 미들웨어를 사용하면 프로젝트에서 사용하는 폴더 경로의 시작점은 </a:t>
            </a:r>
            <a:r>
              <a:rPr lang="en-US" altLang="ko-KR" dirty="0">
                <a:sym typeface="Wingdings" panose="05000000000000000000" pitchFamily="2" charset="2"/>
              </a:rPr>
              <a:t>localhost:4000/views </a:t>
            </a:r>
            <a:r>
              <a:rPr lang="ko-KR" altLang="en-US" dirty="0">
                <a:sym typeface="Wingdings" panose="05000000000000000000" pitchFamily="2" charset="2"/>
              </a:rPr>
              <a:t>가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./ </a:t>
            </a:r>
            <a:r>
              <a:rPr lang="ko-KR" altLang="en-US" dirty="0">
                <a:sym typeface="Wingdings" panose="05000000000000000000" pitchFamily="2" charset="2"/>
              </a:rPr>
              <a:t>의 상대 경로 </a:t>
            </a:r>
            <a:r>
              <a:rPr lang="en-US" altLang="ko-KR" dirty="0">
                <a:sym typeface="Wingdings" panose="05000000000000000000" pitchFamily="2" charset="2"/>
              </a:rPr>
              <a:t> localhost:4000/views/ </a:t>
            </a:r>
            <a:r>
              <a:rPr lang="ko-KR" altLang="en-US" dirty="0">
                <a:sym typeface="Wingdings" panose="05000000000000000000" pitchFamily="2" charset="2"/>
              </a:rPr>
              <a:t>와 동일한 의미를 가집니다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A5070-A612-CB49-55F5-9FEF434A56F4}"/>
              </a:ext>
            </a:extLst>
          </p:cNvPr>
          <p:cNvSpPr txBox="1"/>
          <p:nvPr/>
        </p:nvSpPr>
        <p:spPr>
          <a:xfrm>
            <a:off x="857775" y="3733718"/>
            <a:ext cx="609460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'views'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1552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Static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Index.ejs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</a:t>
            </a:r>
            <a:r>
              <a:rPr lang="en-US" altLang="ko-KR" dirty="0" err="1">
                <a:sym typeface="Wingdings" panose="05000000000000000000" pitchFamily="2" charset="2"/>
              </a:rPr>
              <a:t>css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링크 경로를 아래와 같이 변경하고 페이지를 새로 </a:t>
            </a:r>
            <a:r>
              <a:rPr lang="ko-KR" altLang="en-US" dirty="0" err="1">
                <a:sym typeface="Wingdings" panose="05000000000000000000" pitchFamily="2" charset="2"/>
              </a:rPr>
              <a:t>고침해</a:t>
            </a:r>
            <a:r>
              <a:rPr lang="ko-KR" altLang="en-US" dirty="0">
                <a:sym typeface="Wingdings" panose="05000000000000000000" pitchFamily="2" charset="2"/>
              </a:rPr>
              <a:t> 봅시다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22763-224F-7C3A-9953-9081DB6D553E}"/>
              </a:ext>
            </a:extLst>
          </p:cNvPr>
          <p:cNvSpPr txBox="1"/>
          <p:nvPr/>
        </p:nvSpPr>
        <p:spPr>
          <a:xfrm>
            <a:off x="782274" y="2852436"/>
            <a:ext cx="609460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E16C81-F8CD-8765-FF5C-35DD645D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162" y="2852436"/>
            <a:ext cx="3667778" cy="39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58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폴더 구조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919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폴더 구조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Express </a:t>
            </a:r>
            <a:r>
              <a:rPr lang="ko-KR" altLang="en-US" dirty="0">
                <a:sym typeface="Wingdings" panose="05000000000000000000" pitchFamily="2" charset="2"/>
              </a:rPr>
              <a:t>로 만들어진 서비스의 기본 폴더 구조를 배워 봅시다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ECF2D66-C417-4BF6-8F9C-E35D4407AA26}"/>
              </a:ext>
            </a:extLst>
          </p:cNvPr>
          <p:cNvGrpSpPr/>
          <p:nvPr/>
        </p:nvGrpSpPr>
        <p:grpSpPr>
          <a:xfrm>
            <a:off x="878638" y="2425948"/>
            <a:ext cx="2653127" cy="4389249"/>
            <a:chOff x="4687239" y="823549"/>
            <a:chExt cx="2809131" cy="464733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E16F454-5F6E-5BA3-6C32-3895B1855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5651"/>
            <a:stretch/>
          </p:blipFill>
          <p:spPr>
            <a:xfrm>
              <a:off x="4695629" y="823549"/>
              <a:ext cx="2800741" cy="38742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C62C89D-F131-AAAF-8E53-38DF88EED1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962" b="-806"/>
            <a:stretch/>
          </p:blipFill>
          <p:spPr>
            <a:xfrm>
              <a:off x="4687239" y="1466703"/>
              <a:ext cx="2800741" cy="4004183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85D5866-CA51-683E-1BF1-A1C4B84DF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841" y="3133364"/>
            <a:ext cx="4877481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262961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폴더 구조로 변경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885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폴더 설정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Public </a:t>
            </a:r>
            <a:r>
              <a:rPr lang="ko-KR" altLang="en-US" dirty="0">
                <a:sym typeface="Wingdings" panose="05000000000000000000" pitchFamily="2" charset="2"/>
              </a:rPr>
              <a:t>폴더 만들고 </a:t>
            </a:r>
            <a:r>
              <a:rPr lang="en-US" altLang="ko-KR" dirty="0">
                <a:sym typeface="Wingdings" panose="05000000000000000000" pitchFamily="2" charset="2"/>
              </a:rPr>
              <a:t>static </a:t>
            </a:r>
            <a:r>
              <a:rPr lang="ko-KR" altLang="en-US" dirty="0">
                <a:sym typeface="Wingdings" panose="05000000000000000000" pitchFamily="2" charset="2"/>
              </a:rPr>
              <a:t>설정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Public/</a:t>
            </a:r>
            <a:r>
              <a:rPr lang="en-US" altLang="ko-KR" dirty="0" err="1">
                <a:sym typeface="Wingdings" panose="05000000000000000000" pitchFamily="2" charset="2"/>
              </a:rPr>
              <a:t>css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 만들고 </a:t>
            </a:r>
            <a:r>
              <a:rPr lang="en-US" altLang="ko-KR" dirty="0" err="1">
                <a:sym typeface="Wingdings" panose="05000000000000000000" pitchFamily="2" charset="2"/>
              </a:rPr>
              <a:t>css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옮기기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Public/</a:t>
            </a:r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 만들고 </a:t>
            </a:r>
            <a:r>
              <a:rPr lang="en-US" altLang="ko-KR" dirty="0">
                <a:sym typeface="Wingdings" panose="05000000000000000000" pitchFamily="2" charset="2"/>
              </a:rPr>
              <a:t>test.js </a:t>
            </a:r>
            <a:r>
              <a:rPr lang="ko-KR" altLang="en-US" dirty="0">
                <a:sym typeface="Wingdings" panose="05000000000000000000" pitchFamily="2" charset="2"/>
              </a:rPr>
              <a:t>파일 넣기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308B5-4AB3-EFF8-A693-D35E498DB34F}"/>
              </a:ext>
            </a:extLst>
          </p:cNvPr>
          <p:cNvSpPr txBox="1"/>
          <p:nvPr/>
        </p:nvSpPr>
        <p:spPr>
          <a:xfrm>
            <a:off x="757106" y="2222975"/>
            <a:ext cx="609460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07BFA2-D485-8B0A-5F2D-28F38DEE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06" y="4583559"/>
            <a:ext cx="2846376" cy="18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89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폴더 설정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Index.ejs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파일에서 </a:t>
            </a:r>
            <a:r>
              <a:rPr lang="en-US" altLang="ko-KR" dirty="0" err="1">
                <a:sym typeface="Wingdings" panose="05000000000000000000" pitchFamily="2" charset="2"/>
              </a:rPr>
              <a:t>css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파일과 아래 코드로 구성 된 </a:t>
            </a:r>
            <a:r>
              <a:rPr lang="en-US" altLang="ko-KR" dirty="0">
                <a:sym typeface="Wingdings" panose="05000000000000000000" pitchFamily="2" charset="2"/>
              </a:rPr>
              <a:t>test.js </a:t>
            </a:r>
            <a:r>
              <a:rPr lang="ko-KR" altLang="en-US" dirty="0">
                <a:sym typeface="Wingdings" panose="05000000000000000000" pitchFamily="2" charset="2"/>
              </a:rPr>
              <a:t>파일 불러와서 테스트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F3C2E-9C3C-9BFF-4070-F00136114E6A}"/>
              </a:ext>
            </a:extLst>
          </p:cNvPr>
          <p:cNvSpPr txBox="1"/>
          <p:nvPr/>
        </p:nvSpPr>
        <p:spPr>
          <a:xfrm>
            <a:off x="815830" y="2828835"/>
            <a:ext cx="3613558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-disable 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@ts-check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6FCF0-9416-F409-8456-47AB443F9B7E}"/>
              </a:ext>
            </a:extLst>
          </p:cNvPr>
          <p:cNvSpPr txBox="1"/>
          <p:nvPr/>
        </p:nvSpPr>
        <p:spPr>
          <a:xfrm>
            <a:off x="815830" y="4285497"/>
            <a:ext cx="956135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/test.js"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85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public/images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Public/images </a:t>
            </a:r>
            <a:r>
              <a:rPr lang="ko-KR" altLang="en-US" dirty="0">
                <a:sym typeface="Wingdings" panose="05000000000000000000" pitchFamily="2" charset="2"/>
              </a:rPr>
              <a:t>폴더에 원하는 이미지 넣기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Index.ejs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에서 이미지 태그 추가해서 불러오기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CAAEB-B978-CE9C-ADF6-98F325A991DB}"/>
              </a:ext>
            </a:extLst>
          </p:cNvPr>
          <p:cNvSpPr txBox="1"/>
          <p:nvPr/>
        </p:nvSpPr>
        <p:spPr>
          <a:xfrm>
            <a:off x="791952" y="3059668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"/images/dog.jpg"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강아지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94A396-1712-FC5D-BFC0-709BDB3C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52" y="3429000"/>
            <a:ext cx="5599612" cy="27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94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해 인사말] 한국어, 영어, 독일어, 중국어, 러시아어로 2020년 새해, 설날, 춘절 문자 보내기♥ (+펭수 짤) : 네이버 블로그">
            <a:extLst>
              <a:ext uri="{FF2B5EF4-FFF2-40B4-BE49-F238E27FC236}">
                <a16:creationId xmlns:a16="http://schemas.microsoft.com/office/drawing/2014/main" id="{DD37A807-D977-29FD-B40D-100646DA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62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58102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Module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사용하기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54472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JS] 모듈">
            <a:extLst>
              <a:ext uri="{FF2B5EF4-FFF2-40B4-BE49-F238E27FC236}">
                <a16:creationId xmlns:a16="http://schemas.microsoft.com/office/drawing/2014/main" id="{CB951AB4-472A-EA44-72C2-A7A671F75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152525"/>
            <a:ext cx="84010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645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JavaScript] 모듈이란?">
            <a:extLst>
              <a:ext uri="{FF2B5EF4-FFF2-40B4-BE49-F238E27FC236}">
                <a16:creationId xmlns:a16="http://schemas.microsoft.com/office/drawing/2014/main" id="{B86346E2-A199-AF99-ED38-4C6A85F0F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654938"/>
            <a:ext cx="9867900" cy="55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394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JS </a:t>
            </a:r>
            <a:r>
              <a:rPr lang="ko-KR" altLang="en-US" dirty="0"/>
              <a:t>에서 </a:t>
            </a:r>
            <a:r>
              <a:rPr lang="en-US" altLang="ko-KR" dirty="0"/>
              <a:t>Module </a:t>
            </a:r>
            <a:r>
              <a:rPr lang="ko-KR" altLang="en-US" dirty="0"/>
              <a:t>사용하기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1B9BBFD-21A2-45B7-724B-3B5588B5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/>
              <a:t>JS </a:t>
            </a:r>
            <a:r>
              <a:rPr lang="ko-KR" altLang="en-US" dirty="0"/>
              <a:t>도 </a:t>
            </a:r>
            <a:r>
              <a:rPr lang="en-US" altLang="ko-KR" dirty="0"/>
              <a:t>Module </a:t>
            </a:r>
            <a:r>
              <a:rPr lang="ko-KR" altLang="en-US" dirty="0"/>
              <a:t>을 지원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다른 사람이 만든 기능을 활용 할 때</a:t>
            </a:r>
            <a:r>
              <a:rPr lang="en-US" altLang="ko-KR" dirty="0"/>
              <a:t>, </a:t>
            </a:r>
            <a:r>
              <a:rPr lang="ko-KR" altLang="en-US" dirty="0"/>
              <a:t>매번 코드를 받아서 붙여 넣기는 귀찮겠죠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이럴 땐</a:t>
            </a:r>
            <a:r>
              <a:rPr lang="en-US" altLang="ko-KR" dirty="0"/>
              <a:t>, </a:t>
            </a:r>
            <a:r>
              <a:rPr lang="ko-KR" altLang="en-US" dirty="0"/>
              <a:t>파일로 받아서 사용하는 편이 더 편할 겁니다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JS</a:t>
            </a:r>
            <a:r>
              <a:rPr lang="ko-KR" altLang="en-US" dirty="0"/>
              <a:t>도 파일을 </a:t>
            </a:r>
            <a:r>
              <a:rPr lang="en-US" altLang="ko-KR" dirty="0"/>
              <a:t>Module </a:t>
            </a:r>
            <a:r>
              <a:rPr lang="ko-KR" altLang="en-US" dirty="0"/>
              <a:t>로 불러와서 사용이 가능합니다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그런데 방법이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방식 </a:t>
            </a:r>
            <a:r>
              <a:rPr lang="en-US" altLang="ko-KR" dirty="0"/>
              <a:t>/ ES6 </a:t>
            </a:r>
            <a:r>
              <a:rPr lang="ko-KR" altLang="en-US" dirty="0"/>
              <a:t>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4370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58102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CommonJS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43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3310AC-A23C-F131-83C9-54683773C77B}"/>
              </a:ext>
            </a:extLst>
          </p:cNvPr>
          <p:cNvSpPr txBox="1"/>
          <p:nvPr/>
        </p:nvSpPr>
        <p:spPr>
          <a:xfrm>
            <a:off x="495299" y="612844"/>
            <a:ext cx="6372225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 request'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 request'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'PUT request'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 request'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42910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1B9BBFD-21A2-45B7-724B-3B5588B5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/>
              <a:t>Node.js</a:t>
            </a:r>
            <a:r>
              <a:rPr lang="ko-KR" altLang="en-US" dirty="0"/>
              <a:t> 에서 사용되는 모듈 방식 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키워드로는 </a:t>
            </a:r>
            <a:r>
              <a:rPr lang="en-US" altLang="ko-KR" dirty="0"/>
              <a:t>require / exports 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Require </a:t>
            </a:r>
            <a:r>
              <a:rPr lang="ko-KR" altLang="en-US" dirty="0"/>
              <a:t>로 모듈을 불러 올 때</a:t>
            </a:r>
            <a:r>
              <a:rPr lang="en-US" altLang="ko-KR" dirty="0"/>
              <a:t>, </a:t>
            </a:r>
            <a:r>
              <a:rPr lang="ko-KR" altLang="en-US" dirty="0"/>
              <a:t>코드 어느 곳에서나 불러 올 수 있습니다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47894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8F8310-CCF5-A4C0-0083-5795BF9CB420}"/>
              </a:ext>
            </a:extLst>
          </p:cNvPr>
          <p:cNvGrpSpPr/>
          <p:nvPr/>
        </p:nvGrpSpPr>
        <p:grpSpPr>
          <a:xfrm>
            <a:off x="666750" y="5391109"/>
            <a:ext cx="7048500" cy="1200329"/>
            <a:chOff x="666750" y="5391109"/>
            <a:chExt cx="7048500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265F17-9449-1F96-D820-D82CBBF1A5DE}"/>
                </a:ext>
              </a:extLst>
            </p:cNvPr>
            <p:cNvSpPr txBox="1"/>
            <p:nvPr/>
          </p:nvSpPr>
          <p:spPr>
            <a:xfrm>
              <a:off x="666750" y="5391109"/>
              <a:ext cx="7048500" cy="12003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require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'./animals'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558E38-DF08-5AAF-A1C8-FD48FA9EB535}"/>
                </a:ext>
              </a:extLst>
            </p:cNvPr>
            <p:cNvSpPr txBox="1"/>
            <p:nvPr/>
          </p:nvSpPr>
          <p:spPr>
            <a:xfrm>
              <a:off x="5976317" y="5991273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Module.js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D4D9D3-6CBB-158B-E862-D6C72961E860}"/>
              </a:ext>
            </a:extLst>
          </p:cNvPr>
          <p:cNvGrpSpPr/>
          <p:nvPr/>
        </p:nvGrpSpPr>
        <p:grpSpPr>
          <a:xfrm>
            <a:off x="666749" y="2367205"/>
            <a:ext cx="7048499" cy="2862322"/>
            <a:chOff x="666749" y="2898120"/>
            <a:chExt cx="7048499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64A3DD-D13E-D20D-CD18-F11C89325C8F}"/>
                </a:ext>
              </a:extLst>
            </p:cNvPr>
            <p:cNvSpPr txBox="1"/>
            <p:nvPr/>
          </p:nvSpPr>
          <p:spPr>
            <a:xfrm>
              <a:off x="666749" y="2898120"/>
              <a:ext cx="7048499" cy="28623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[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'dog'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'cat'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ko-KR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map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el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el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module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exports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484A86-41F9-A754-FEF6-C17DE7639DAB}"/>
                </a:ext>
              </a:extLst>
            </p:cNvPr>
            <p:cNvSpPr txBox="1"/>
            <p:nvPr/>
          </p:nvSpPr>
          <p:spPr>
            <a:xfrm>
              <a:off x="5976317" y="5067944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Animal.js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/>
              <a:t>전체 모듈로써 내보내고</a:t>
            </a:r>
            <a:r>
              <a:rPr lang="en-US" altLang="ko-KR" dirty="0"/>
              <a:t>, </a:t>
            </a:r>
            <a:r>
              <a:rPr lang="ko-KR" altLang="en-US" dirty="0"/>
              <a:t>전체를 하나의 </a:t>
            </a:r>
            <a:r>
              <a:rPr lang="en-US" altLang="ko-KR" dirty="0"/>
              <a:t>Obj </a:t>
            </a:r>
            <a:r>
              <a:rPr lang="ko-KR" altLang="en-US" dirty="0"/>
              <a:t>로 받아서 사용하는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3729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55C0A3-C4F9-A1D8-3D6D-F3AC0FB242FB}"/>
              </a:ext>
            </a:extLst>
          </p:cNvPr>
          <p:cNvGrpSpPr/>
          <p:nvPr/>
        </p:nvGrpSpPr>
        <p:grpSpPr>
          <a:xfrm>
            <a:off x="666750" y="5141405"/>
            <a:ext cx="9086850" cy="1200329"/>
            <a:chOff x="666750" y="1328391"/>
            <a:chExt cx="9086850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265F17-9449-1F96-D820-D82CBBF1A5DE}"/>
                </a:ext>
              </a:extLst>
            </p:cNvPr>
            <p:cNvSpPr txBox="1"/>
            <p:nvPr/>
          </p:nvSpPr>
          <p:spPr>
            <a:xfrm>
              <a:off x="666750" y="1328391"/>
              <a:ext cx="9086850" cy="12003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 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} = 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require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'./animals'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558E38-DF08-5AAF-A1C8-FD48FA9EB535}"/>
                </a:ext>
              </a:extLst>
            </p:cNvPr>
            <p:cNvSpPr txBox="1"/>
            <p:nvPr/>
          </p:nvSpPr>
          <p:spPr>
            <a:xfrm>
              <a:off x="7980726" y="1928555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Module.js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583D33-79D4-4DB1-5B1C-E5187954F8B4}"/>
              </a:ext>
            </a:extLst>
          </p:cNvPr>
          <p:cNvGrpSpPr/>
          <p:nvPr/>
        </p:nvGrpSpPr>
        <p:grpSpPr>
          <a:xfrm>
            <a:off x="666750" y="2819400"/>
            <a:ext cx="9086851" cy="2031325"/>
            <a:chOff x="666749" y="2898120"/>
            <a:chExt cx="9086851" cy="2031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64A3DD-D13E-D20D-CD18-F11C89325C8F}"/>
                </a:ext>
              </a:extLst>
            </p:cNvPr>
            <p:cNvSpPr txBox="1"/>
            <p:nvPr/>
          </p:nvSpPr>
          <p:spPr>
            <a:xfrm>
              <a:off x="666749" y="2898120"/>
              <a:ext cx="9086851" cy="20313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[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'dog'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'cat'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exports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exports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ko-KR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map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el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el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484A86-41F9-A754-FEF6-C17DE7639DAB}"/>
                </a:ext>
              </a:extLst>
            </p:cNvPr>
            <p:cNvSpPr txBox="1"/>
            <p:nvPr/>
          </p:nvSpPr>
          <p:spPr>
            <a:xfrm>
              <a:off x="8043242" y="4305944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Animal.js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6665595-570E-168F-7B65-E9A80517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1491009"/>
          </a:xfrm>
        </p:spPr>
        <p:txBody>
          <a:bodyPr>
            <a:normAutofit/>
          </a:bodyPr>
          <a:lstStyle/>
          <a:p>
            <a:r>
              <a:rPr lang="ko-KR" altLang="en-US" dirty="0"/>
              <a:t>내보내고 싶은 것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등등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exports </a:t>
            </a:r>
            <a:r>
              <a:rPr lang="ko-KR" altLang="en-US" dirty="0"/>
              <a:t>를 붙여서 내보내고</a:t>
            </a:r>
            <a:r>
              <a:rPr lang="en-US" altLang="ko-KR" dirty="0"/>
              <a:t>, </a:t>
            </a:r>
            <a:r>
              <a:rPr lang="ko-KR" altLang="en-US" dirty="0"/>
              <a:t>각각을 따로 선언해서 가져 오는 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6853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55C0A3-C4F9-A1D8-3D6D-F3AC0FB242FB}"/>
              </a:ext>
            </a:extLst>
          </p:cNvPr>
          <p:cNvGrpSpPr/>
          <p:nvPr/>
        </p:nvGrpSpPr>
        <p:grpSpPr>
          <a:xfrm>
            <a:off x="666750" y="4870360"/>
            <a:ext cx="9086850" cy="1200329"/>
            <a:chOff x="666750" y="1328391"/>
            <a:chExt cx="9086850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265F17-9449-1F96-D820-D82CBBF1A5DE}"/>
                </a:ext>
              </a:extLst>
            </p:cNvPr>
            <p:cNvSpPr txBox="1"/>
            <p:nvPr/>
          </p:nvSpPr>
          <p:spPr>
            <a:xfrm>
              <a:off x="666750" y="1328391"/>
              <a:ext cx="9086850" cy="12003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 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} = 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require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'./animals'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558E38-DF08-5AAF-A1C8-FD48FA9EB535}"/>
                </a:ext>
              </a:extLst>
            </p:cNvPr>
            <p:cNvSpPr txBox="1"/>
            <p:nvPr/>
          </p:nvSpPr>
          <p:spPr>
            <a:xfrm>
              <a:off x="7980726" y="1928555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Module.js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583D33-79D4-4DB1-5B1C-E5187954F8B4}"/>
              </a:ext>
            </a:extLst>
          </p:cNvPr>
          <p:cNvGrpSpPr/>
          <p:nvPr/>
        </p:nvGrpSpPr>
        <p:grpSpPr>
          <a:xfrm>
            <a:off x="666750" y="2274838"/>
            <a:ext cx="9086851" cy="2308324"/>
            <a:chOff x="666749" y="3055457"/>
            <a:chExt cx="9086851" cy="23083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64A3DD-D13E-D20D-CD18-F11C89325C8F}"/>
                </a:ext>
              </a:extLst>
            </p:cNvPr>
            <p:cNvSpPr txBox="1"/>
            <p:nvPr/>
          </p:nvSpPr>
          <p:spPr>
            <a:xfrm>
              <a:off x="666749" y="3055457"/>
              <a:ext cx="9086851" cy="23083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animals: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[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"dog"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"cat"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],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map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el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el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},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module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exports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484A86-41F9-A754-FEF6-C17DE7639DAB}"/>
                </a:ext>
              </a:extLst>
            </p:cNvPr>
            <p:cNvSpPr txBox="1"/>
            <p:nvPr/>
          </p:nvSpPr>
          <p:spPr>
            <a:xfrm>
              <a:off x="8043242" y="4694749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Animal.js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6665595-570E-168F-7B65-E9A80517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1491009"/>
          </a:xfrm>
        </p:spPr>
        <p:txBody>
          <a:bodyPr>
            <a:normAutofit/>
          </a:bodyPr>
          <a:lstStyle/>
          <a:p>
            <a:r>
              <a:rPr lang="ko-KR" altLang="en-US" dirty="0"/>
              <a:t>하나의 객체</a:t>
            </a:r>
            <a:r>
              <a:rPr lang="en-US" altLang="ko-KR" dirty="0"/>
              <a:t>(or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에 전부를 </a:t>
            </a:r>
            <a:r>
              <a:rPr lang="ko-KR" altLang="en-US" dirty="0" err="1"/>
              <a:t>넣어놓고</a:t>
            </a:r>
            <a:r>
              <a:rPr lang="ko-KR" altLang="en-US" dirty="0"/>
              <a:t> 그 객체 자체를 내보내는 방식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3702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ES6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392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ES6 </a:t>
            </a:r>
            <a:r>
              <a:rPr lang="ko-KR" altLang="en-US" dirty="0"/>
              <a:t>방식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1B9BBFD-21A2-45B7-724B-3B5588B5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년에 </a:t>
            </a:r>
            <a:r>
              <a:rPr lang="en-US" altLang="ko-KR" dirty="0"/>
              <a:t>ES6 </a:t>
            </a:r>
            <a:r>
              <a:rPr lang="ko-KR" altLang="en-US" dirty="0"/>
              <a:t>가 업데이트 되면서 추가 된 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ES6 </a:t>
            </a:r>
            <a:r>
              <a:rPr lang="ko-KR" altLang="en-US" dirty="0"/>
              <a:t>는 브라우저에서 구동되는 </a:t>
            </a:r>
            <a:r>
              <a:rPr lang="en-US" altLang="ko-KR" dirty="0"/>
              <a:t>JS</a:t>
            </a:r>
            <a:r>
              <a:rPr lang="ko-KR" altLang="en-US" dirty="0"/>
              <a:t>에 대한 문법이라서 </a:t>
            </a:r>
            <a:r>
              <a:rPr lang="en-US" altLang="ko-KR" dirty="0"/>
              <a:t>Node.js </a:t>
            </a:r>
            <a:r>
              <a:rPr lang="ko-KR" altLang="en-US" dirty="0"/>
              <a:t>에서는 사용하려면 별도의 처리가 필요합니다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예전에는 파일 확장자를 </a:t>
            </a:r>
            <a:r>
              <a:rPr lang="en-US" altLang="ko-KR" dirty="0">
                <a:solidFill>
                  <a:srgbClr val="0070C0"/>
                </a:solidFill>
              </a:rPr>
              <a:t>~~.</a:t>
            </a:r>
            <a:r>
              <a:rPr lang="en-US" altLang="ko-KR" dirty="0" err="1">
                <a:solidFill>
                  <a:srgbClr val="0070C0"/>
                </a:solidFill>
              </a:rPr>
              <a:t>mjs</a:t>
            </a:r>
            <a:r>
              <a:rPr lang="en-US" altLang="ko-KR" dirty="0"/>
              <a:t> </a:t>
            </a:r>
            <a:r>
              <a:rPr lang="ko-KR" altLang="en-US" dirty="0"/>
              <a:t>로 처리해서 구분</a:t>
            </a:r>
            <a:endParaRPr lang="en-US" altLang="ko-KR" dirty="0"/>
          </a:p>
          <a:p>
            <a:r>
              <a:rPr lang="ko-KR" altLang="en-US" dirty="0"/>
              <a:t>요즘에는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에 아래의 문구를 추가해 주면 사용이 가능합니다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ES6</a:t>
            </a:r>
            <a:r>
              <a:rPr lang="ko-KR" altLang="en-US" dirty="0"/>
              <a:t> 는 </a:t>
            </a:r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처럼 전체를 내보내는 방식이 존재하지 않으며</a:t>
            </a:r>
            <a:r>
              <a:rPr lang="en-US" altLang="ko-KR" dirty="0"/>
              <a:t>, </a:t>
            </a:r>
            <a:r>
              <a:rPr lang="ko-KR" altLang="en-US" dirty="0"/>
              <a:t>필요한 모듈을 설정해서 원하는 것만 내보내고 받는 방식을 씁니다</a:t>
            </a:r>
            <a:r>
              <a:rPr lang="en-US" altLang="ko-KR" dirty="0"/>
              <a:t>!(</a:t>
            </a:r>
            <a:r>
              <a:rPr lang="ko-KR" altLang="en-US" dirty="0"/>
              <a:t>사실 </a:t>
            </a:r>
            <a:r>
              <a:rPr lang="en-US" altLang="ko-KR" dirty="0" err="1"/>
              <a:t>CommonJS</a:t>
            </a:r>
            <a:r>
              <a:rPr lang="ko-KR" altLang="en-US" dirty="0"/>
              <a:t>도 그렇게 변경이 되었습니다</a:t>
            </a:r>
            <a:r>
              <a:rPr lang="en-US" altLang="ko-KR" dirty="0"/>
              <a:t>!)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250B8-853F-1CDB-4354-AA8EA44B7D91}"/>
              </a:ext>
            </a:extLst>
          </p:cNvPr>
          <p:cNvSpPr txBox="1"/>
          <p:nvPr/>
        </p:nvSpPr>
        <p:spPr>
          <a:xfrm>
            <a:off x="781050" y="4283977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334220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ES6 </a:t>
            </a:r>
            <a:r>
              <a:rPr lang="ko-KR" altLang="en-US" dirty="0"/>
              <a:t>방식 </a:t>
            </a:r>
            <a:r>
              <a:rPr lang="en-US" altLang="ko-KR" dirty="0"/>
              <a:t>- export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/>
              <a:t>선언부에 </a:t>
            </a:r>
            <a:r>
              <a:rPr lang="en-US" altLang="ko-KR" dirty="0"/>
              <a:t>Export </a:t>
            </a:r>
            <a:r>
              <a:rPr lang="ko-KR" altLang="en-US" dirty="0"/>
              <a:t>사용하기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4FACC-5CE7-6847-7AD7-5418ACBE53BE}"/>
              </a:ext>
            </a:extLst>
          </p:cNvPr>
          <p:cNvSpPr txBox="1"/>
          <p:nvPr/>
        </p:nvSpPr>
        <p:spPr>
          <a:xfrm>
            <a:off x="809625" y="2289513"/>
            <a:ext cx="782955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63CDE-589F-AAC4-2218-08D759461E4A}"/>
              </a:ext>
            </a:extLst>
          </p:cNvPr>
          <p:cNvSpPr txBox="1"/>
          <p:nvPr/>
        </p:nvSpPr>
        <p:spPr>
          <a:xfrm>
            <a:off x="809625" y="4127798"/>
            <a:ext cx="782955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'./animals.js'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793A8-E276-1EEA-C76E-0F0E1AD6FC00}"/>
              </a:ext>
            </a:extLst>
          </p:cNvPr>
          <p:cNvSpPr txBox="1"/>
          <p:nvPr/>
        </p:nvSpPr>
        <p:spPr>
          <a:xfrm>
            <a:off x="6952026" y="4727962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Module.js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A2E36-A0A9-614F-E00A-0339573F9261}"/>
              </a:ext>
            </a:extLst>
          </p:cNvPr>
          <p:cNvSpPr txBox="1"/>
          <p:nvPr/>
        </p:nvSpPr>
        <p:spPr>
          <a:xfrm>
            <a:off x="6952026" y="3143594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Animal.js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428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ES6 </a:t>
            </a:r>
            <a:r>
              <a:rPr lang="ko-KR" altLang="en-US" dirty="0"/>
              <a:t>방식 </a:t>
            </a:r>
            <a:r>
              <a:rPr lang="en-US" altLang="ko-KR" dirty="0"/>
              <a:t>- export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/>
              <a:t>마지막에 </a:t>
            </a:r>
            <a:r>
              <a:rPr lang="en-US" altLang="ko-KR" dirty="0"/>
              <a:t>Export </a:t>
            </a:r>
            <a:r>
              <a:rPr lang="ko-KR" altLang="en-US" dirty="0"/>
              <a:t>사용하기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4FACC-5CE7-6847-7AD7-5418ACBE53BE}"/>
              </a:ext>
            </a:extLst>
          </p:cNvPr>
          <p:cNvSpPr txBox="1"/>
          <p:nvPr/>
        </p:nvSpPr>
        <p:spPr>
          <a:xfrm>
            <a:off x="809625" y="2289513"/>
            <a:ext cx="782955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63CDE-589F-AAC4-2218-08D759461E4A}"/>
              </a:ext>
            </a:extLst>
          </p:cNvPr>
          <p:cNvSpPr txBox="1"/>
          <p:nvPr/>
        </p:nvSpPr>
        <p:spPr>
          <a:xfrm>
            <a:off x="809625" y="4675943"/>
            <a:ext cx="782955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'./animals.js'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793A8-E276-1EEA-C76E-0F0E1AD6FC00}"/>
              </a:ext>
            </a:extLst>
          </p:cNvPr>
          <p:cNvSpPr txBox="1"/>
          <p:nvPr/>
        </p:nvSpPr>
        <p:spPr>
          <a:xfrm>
            <a:off x="6952026" y="5276107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Module.js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A2E36-A0A9-614F-E00A-0339573F9261}"/>
              </a:ext>
            </a:extLst>
          </p:cNvPr>
          <p:cNvSpPr txBox="1"/>
          <p:nvPr/>
        </p:nvSpPr>
        <p:spPr>
          <a:xfrm>
            <a:off x="6952026" y="3683364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Animal.js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937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ES6 </a:t>
            </a:r>
            <a:r>
              <a:rPr lang="ko-KR" altLang="en-US" dirty="0"/>
              <a:t>방식 </a:t>
            </a:r>
            <a:r>
              <a:rPr lang="en-US" altLang="ko-KR" dirty="0"/>
              <a:t>- import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/>
              <a:t>가져올 것들이 많으면 </a:t>
            </a:r>
            <a:r>
              <a:rPr lang="en-US" altLang="ko-KR" dirty="0">
                <a:solidFill>
                  <a:srgbClr val="0070C0"/>
                </a:solidFill>
              </a:rPr>
              <a:t>* as</a:t>
            </a:r>
            <a:r>
              <a:rPr lang="en-US" altLang="ko-KR" dirty="0"/>
              <a:t> 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보통의 경우는 가져올 것을 확실히 명시하는 편이 좋습니다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메모리 효율 및 처리 속도가 올라갑니다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63CDE-589F-AAC4-2218-08D759461E4A}"/>
              </a:ext>
            </a:extLst>
          </p:cNvPr>
          <p:cNvSpPr txBox="1"/>
          <p:nvPr/>
        </p:nvSpPr>
        <p:spPr>
          <a:xfrm>
            <a:off x="809625" y="2228671"/>
            <a:ext cx="782955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'./animals.js'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793A8-E276-1EEA-C76E-0F0E1AD6FC00}"/>
              </a:ext>
            </a:extLst>
          </p:cNvPr>
          <p:cNvSpPr txBox="1"/>
          <p:nvPr/>
        </p:nvSpPr>
        <p:spPr>
          <a:xfrm>
            <a:off x="6952026" y="2828835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Module.js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688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ES6 </a:t>
            </a:r>
            <a:r>
              <a:rPr lang="ko-KR" altLang="en-US" dirty="0"/>
              <a:t>방식 </a:t>
            </a:r>
            <a:r>
              <a:rPr lang="en-US" altLang="ko-KR" dirty="0"/>
              <a:t>– </a:t>
            </a:r>
            <a:r>
              <a:rPr lang="ko-KR" altLang="en-US" dirty="0"/>
              <a:t>모듈 이름 바꾸기</a:t>
            </a:r>
            <a:r>
              <a:rPr lang="en-US" altLang="ko-KR" dirty="0"/>
              <a:t>(import)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/>
              <a:t>모듈 이름을 바꾸고 싶으면 </a:t>
            </a:r>
            <a:r>
              <a:rPr lang="ko-KR" altLang="en-US">
                <a:solidFill>
                  <a:srgbClr val="0070C0"/>
                </a:solidFill>
              </a:rPr>
              <a:t>모듈이름 </a:t>
            </a:r>
            <a:r>
              <a:rPr lang="en-US" altLang="ko-KR">
                <a:solidFill>
                  <a:srgbClr val="0070C0"/>
                </a:solidFill>
              </a:rPr>
              <a:t>as </a:t>
            </a:r>
            <a:r>
              <a:rPr lang="ko-KR" altLang="en-US">
                <a:solidFill>
                  <a:srgbClr val="0070C0"/>
                </a:solidFill>
              </a:rPr>
              <a:t>새로운모듈이름 </a:t>
            </a:r>
            <a:r>
              <a:rPr lang="ko-KR" altLang="en-US"/>
              <a:t>으로 변경이 가능</a:t>
            </a:r>
            <a:r>
              <a:rPr lang="en-US" altLang="ko-KR"/>
              <a:t>(import, export </a:t>
            </a:r>
            <a:r>
              <a:rPr lang="ko-KR" altLang="en-US"/>
              <a:t>동시 적용 가능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9F0AB-9C88-9259-B5F5-204A55AC3E6E}"/>
              </a:ext>
            </a:extLst>
          </p:cNvPr>
          <p:cNvSpPr txBox="1"/>
          <p:nvPr/>
        </p:nvSpPr>
        <p:spPr>
          <a:xfrm>
            <a:off x="847725" y="2871311"/>
            <a:ext cx="897255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'./animals.js'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094F3-A706-BDF2-5FE7-1A4A1D678E86}"/>
              </a:ext>
            </a:extLst>
          </p:cNvPr>
          <p:cNvSpPr txBox="1"/>
          <p:nvPr/>
        </p:nvSpPr>
        <p:spPr>
          <a:xfrm>
            <a:off x="847724" y="4381540"/>
            <a:ext cx="8972549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5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Router()</a:t>
            </a:r>
          </a:p>
        </p:txBody>
      </p:sp>
    </p:spTree>
    <p:extLst>
      <p:ext uri="{BB962C8B-B14F-4D97-AF65-F5344CB8AC3E}">
        <p14:creationId xmlns:p14="http://schemas.microsoft.com/office/powerpoint/2010/main" val="941540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ES6 </a:t>
            </a:r>
            <a:r>
              <a:rPr lang="ko-KR" altLang="en-US" dirty="0"/>
              <a:t>방식 </a:t>
            </a:r>
            <a:r>
              <a:rPr lang="en-US" altLang="ko-KR" dirty="0"/>
              <a:t>– </a:t>
            </a:r>
            <a:r>
              <a:rPr lang="ko-KR" altLang="en-US" dirty="0"/>
              <a:t>모듈 이름 바꾸기</a:t>
            </a:r>
            <a:r>
              <a:rPr lang="en-US" altLang="ko-KR" dirty="0"/>
              <a:t>(export)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/>
              <a:t>모듈 이름을 바꾸고 싶으면 </a:t>
            </a:r>
            <a:r>
              <a:rPr lang="ko-KR" altLang="en-US">
                <a:solidFill>
                  <a:srgbClr val="0070C0"/>
                </a:solidFill>
              </a:rPr>
              <a:t>모듈이름 </a:t>
            </a:r>
            <a:r>
              <a:rPr lang="en-US" altLang="ko-KR">
                <a:solidFill>
                  <a:srgbClr val="0070C0"/>
                </a:solidFill>
              </a:rPr>
              <a:t>as </a:t>
            </a:r>
            <a:r>
              <a:rPr lang="ko-KR" altLang="en-US">
                <a:solidFill>
                  <a:srgbClr val="0070C0"/>
                </a:solidFill>
              </a:rPr>
              <a:t>새로운모듈이름 </a:t>
            </a:r>
            <a:r>
              <a:rPr lang="ko-KR" altLang="en-US"/>
              <a:t>으로 변경이 가능</a:t>
            </a:r>
            <a:r>
              <a:rPr lang="en-US" altLang="ko-KR"/>
              <a:t>(import, export </a:t>
            </a:r>
            <a:r>
              <a:rPr lang="ko-KR" altLang="en-US"/>
              <a:t>동시 적용 가능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9F0AB-9C88-9259-B5F5-204A55AC3E6E}"/>
              </a:ext>
            </a:extLst>
          </p:cNvPr>
          <p:cNvSpPr txBox="1"/>
          <p:nvPr/>
        </p:nvSpPr>
        <p:spPr>
          <a:xfrm>
            <a:off x="847725" y="2871311"/>
            <a:ext cx="897255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'./animals.js'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094F3-A706-BDF2-5FE7-1A4A1D678E86}"/>
              </a:ext>
            </a:extLst>
          </p:cNvPr>
          <p:cNvSpPr txBox="1"/>
          <p:nvPr/>
        </p:nvSpPr>
        <p:spPr>
          <a:xfrm>
            <a:off x="847724" y="4381540"/>
            <a:ext cx="8972549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202094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ES6 </a:t>
            </a:r>
            <a:r>
              <a:rPr lang="ko-KR" altLang="en-US" dirty="0"/>
              <a:t>방식 </a:t>
            </a:r>
            <a:r>
              <a:rPr lang="en-US" altLang="ko-KR" dirty="0"/>
              <a:t>– export default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CommonJS</a:t>
            </a:r>
            <a:r>
              <a:rPr lang="ko-KR" altLang="en-US" dirty="0"/>
              <a:t> 에서 본 것 처럼</a:t>
            </a:r>
            <a:r>
              <a:rPr lang="en-US" altLang="ko-KR" dirty="0"/>
              <a:t>, </a:t>
            </a:r>
            <a:r>
              <a:rPr lang="ko-KR" altLang="en-US" dirty="0"/>
              <a:t>모듈은 크게 </a:t>
            </a:r>
            <a:r>
              <a:rPr lang="en-US" altLang="ko-KR" dirty="0"/>
              <a:t>2</a:t>
            </a:r>
            <a:r>
              <a:rPr lang="ko-KR" altLang="en-US" dirty="0"/>
              <a:t>가지 방법으로 작성 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복수의 </a:t>
            </a:r>
            <a:r>
              <a:rPr lang="en-US" altLang="ko-KR" dirty="0"/>
              <a:t>export </a:t>
            </a:r>
            <a:r>
              <a:rPr lang="ko-KR" altLang="en-US" dirty="0"/>
              <a:t>가 있는 라이브러리 형태의 모듈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파일 하나의 </a:t>
            </a:r>
            <a:r>
              <a:rPr lang="ko-KR" altLang="en-US" dirty="0" err="1"/>
              <a:t>하나의</a:t>
            </a:r>
            <a:r>
              <a:rPr lang="ko-KR" altLang="en-US" dirty="0"/>
              <a:t> 개체</a:t>
            </a:r>
            <a:r>
              <a:rPr lang="en-US" altLang="ko-KR" dirty="0"/>
              <a:t>(Obj, Class)</a:t>
            </a:r>
            <a:r>
              <a:rPr lang="ko-KR" altLang="en-US" dirty="0"/>
              <a:t>만 있는 모듈</a:t>
            </a:r>
            <a:endParaRPr lang="en-US" altLang="ko-KR" dirty="0"/>
          </a:p>
          <a:p>
            <a:r>
              <a:rPr lang="ko-KR" altLang="en-US" dirty="0"/>
              <a:t>보통 파일 하나에 하나의 큰 기능을 커버하는 클래스 또는 </a:t>
            </a:r>
            <a:r>
              <a:rPr lang="en-US" altLang="ko-KR" dirty="0"/>
              <a:t>Obj </a:t>
            </a:r>
            <a:r>
              <a:rPr lang="ko-KR" altLang="en-US" dirty="0"/>
              <a:t>를 만드는 </a:t>
            </a:r>
            <a:r>
              <a:rPr lang="en-US" altLang="ko-KR" dirty="0"/>
              <a:t>2</a:t>
            </a:r>
            <a:r>
              <a:rPr lang="ko-KR" altLang="en-US" dirty="0"/>
              <a:t>번의 방법을 선호합니다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이런 파일에는 </a:t>
            </a:r>
            <a:r>
              <a:rPr lang="en-US" altLang="ko-KR" dirty="0">
                <a:solidFill>
                  <a:srgbClr val="0070C0"/>
                </a:solidFill>
              </a:rPr>
              <a:t>export default</a:t>
            </a:r>
            <a:r>
              <a:rPr lang="en-US" altLang="ko-KR" dirty="0"/>
              <a:t> </a:t>
            </a:r>
            <a:r>
              <a:rPr lang="ko-KR" altLang="en-US" dirty="0"/>
              <a:t>라는 문법으로 모듈을 내보냅니다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해당 파일에는 모듈 개체가 하나만 있다</a:t>
            </a:r>
            <a:r>
              <a:rPr lang="en-US" altLang="ko-KR" dirty="0"/>
              <a:t>! </a:t>
            </a:r>
            <a:r>
              <a:rPr lang="ko-KR" altLang="en-US" dirty="0"/>
              <a:t>라고 알려주는 역할을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293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ES6 </a:t>
            </a:r>
            <a:r>
              <a:rPr lang="ko-KR" altLang="en-US" dirty="0"/>
              <a:t>방식 </a:t>
            </a:r>
            <a:r>
              <a:rPr lang="en-US" altLang="ko-KR" dirty="0"/>
              <a:t>– export default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/>
              <a:t>Export</a:t>
            </a:r>
            <a:r>
              <a:rPr lang="ko-KR" altLang="en-US" dirty="0"/>
              <a:t> </a:t>
            </a:r>
            <a:r>
              <a:rPr lang="en-US" altLang="ko-KR" dirty="0"/>
              <a:t>default </a:t>
            </a:r>
            <a:r>
              <a:rPr lang="ko-KR" altLang="en-US" dirty="0"/>
              <a:t>로 내보내진 모듈을 </a:t>
            </a:r>
            <a:r>
              <a:rPr lang="en-US" altLang="ko-KR" dirty="0"/>
              <a:t>Import </a:t>
            </a:r>
            <a:r>
              <a:rPr lang="ko-KR" altLang="en-US" dirty="0"/>
              <a:t>할 때에는 </a:t>
            </a:r>
            <a:r>
              <a:rPr lang="en-US" altLang="ko-KR" dirty="0"/>
              <a:t>{} </a:t>
            </a:r>
            <a:r>
              <a:rPr lang="ko-KR" altLang="en-US" dirty="0"/>
              <a:t>를 사용하지 않고 불러옵니다</a:t>
            </a:r>
            <a:r>
              <a:rPr lang="en-US" altLang="ko-KR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98C16-2B8F-DEE4-2238-3B909B84DCDD}"/>
              </a:ext>
            </a:extLst>
          </p:cNvPr>
          <p:cNvSpPr txBox="1"/>
          <p:nvPr/>
        </p:nvSpPr>
        <p:spPr>
          <a:xfrm>
            <a:off x="3343275" y="2212539"/>
            <a:ext cx="771525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910D6-032A-E8EB-21CF-1B9B9156DB56}"/>
              </a:ext>
            </a:extLst>
          </p:cNvPr>
          <p:cNvSpPr txBox="1"/>
          <p:nvPr/>
        </p:nvSpPr>
        <p:spPr>
          <a:xfrm>
            <a:off x="3343275" y="5031049"/>
            <a:ext cx="60960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'./animals.js'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33291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9146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CommonJS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ES6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차이점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181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CommonJS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ES6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차이점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Node.js </a:t>
            </a:r>
            <a:r>
              <a:rPr lang="ko-KR" altLang="en-US" dirty="0"/>
              <a:t>에서 사용되고 </a:t>
            </a:r>
            <a:r>
              <a:rPr lang="en-US" altLang="ko-KR" dirty="0"/>
              <a:t>require /</a:t>
            </a:r>
            <a:r>
              <a:rPr lang="ko-KR" altLang="en-US" dirty="0"/>
              <a:t> </a:t>
            </a:r>
            <a:r>
              <a:rPr lang="en-US" altLang="ko-KR" dirty="0"/>
              <a:t>exports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ES6 </a:t>
            </a:r>
            <a:r>
              <a:rPr lang="ko-KR" altLang="en-US" dirty="0"/>
              <a:t>는 브라우저에서 사용되고 </a:t>
            </a:r>
            <a:r>
              <a:rPr lang="en-US" altLang="ko-KR" dirty="0"/>
              <a:t>import / export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ES6</a:t>
            </a:r>
            <a:r>
              <a:rPr lang="ko-KR" altLang="en-US" dirty="0"/>
              <a:t>를 </a:t>
            </a:r>
            <a:r>
              <a:rPr lang="en-US" altLang="ko-KR" dirty="0"/>
              <a:t>Node.js </a:t>
            </a:r>
            <a:r>
              <a:rPr lang="ko-KR" altLang="en-US" dirty="0"/>
              <a:t>에서 사용하고 싶으면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에  </a:t>
            </a:r>
            <a:r>
              <a:rPr lang="en-US" altLang="ko-K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"type": "module" </a:t>
            </a:r>
            <a:r>
              <a:rPr lang="ko-KR" altLang="en-US" dirty="0">
                <a:latin typeface="Consolas" panose="020B0609020204030204" pitchFamily="49" charset="0"/>
              </a:rPr>
              <a:t>추가 필요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Require </a:t>
            </a:r>
            <a:r>
              <a:rPr lang="ko-KR" altLang="en-US" dirty="0"/>
              <a:t>는 코드 어느 지점에서나 사용 가능 </a:t>
            </a:r>
            <a:r>
              <a:rPr lang="en-US" altLang="ko-KR" dirty="0"/>
              <a:t>/ Import </a:t>
            </a:r>
            <a:r>
              <a:rPr lang="ko-KR" altLang="en-US" dirty="0"/>
              <a:t>는 코드 최상단에서만 사용 가능</a:t>
            </a:r>
            <a:endParaRPr lang="en-US" altLang="ko-KR" dirty="0"/>
          </a:p>
          <a:p>
            <a:r>
              <a:rPr lang="ko-KR" altLang="en-US" b="0" dirty="0">
                <a:effectLst/>
              </a:rPr>
              <a:t>하나의 파일에서 둘 다 사용은 불가능</a:t>
            </a:r>
            <a:r>
              <a:rPr lang="en-US" altLang="ko-KR" b="0" dirty="0">
                <a:effectLst/>
              </a:rPr>
              <a:t>!</a:t>
            </a:r>
          </a:p>
          <a:p>
            <a:r>
              <a:rPr lang="ko-KR" altLang="en-US" dirty="0"/>
              <a:t>일반적으로 </a:t>
            </a:r>
            <a:r>
              <a:rPr lang="en-US" altLang="ko-KR" dirty="0"/>
              <a:t>ES6 </a:t>
            </a:r>
            <a:r>
              <a:rPr lang="ko-KR" altLang="en-US" dirty="0"/>
              <a:t>문법이 필요한 모듈만 불러오는 구조를 가지기에 성능이 우수</a:t>
            </a:r>
            <a:r>
              <a:rPr lang="en-US" altLang="ko-KR" dirty="0"/>
              <a:t>, </a:t>
            </a:r>
            <a:r>
              <a:rPr lang="ko-KR" altLang="en-US" dirty="0"/>
              <a:t>메모리 절약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그런데 </a:t>
            </a:r>
            <a:r>
              <a:rPr lang="en-US" altLang="ko-KR" dirty="0" err="1">
                <a:sym typeface="Wingdings" panose="05000000000000000000" pitchFamily="2" charset="2"/>
              </a:rPr>
              <a:t>CommonJS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도 해당 문법이 추가 되었음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b="0" dirty="0">
              <a:effectLst/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3676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실습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모듈 사용</a:t>
            </a:r>
            <a:r>
              <a:rPr lang="en-US" altLang="ko-KR" dirty="0">
                <a:solidFill>
                  <a:srgbClr val="0070C0"/>
                </a:solidFill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1B9BBFD-21A2-45B7-724B-3B5588B5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/>
              <a:t>각각 </a:t>
            </a:r>
            <a:r>
              <a:rPr lang="en-US" altLang="ko-KR" dirty="0"/>
              <a:t>human.js </a:t>
            </a:r>
            <a:r>
              <a:rPr lang="ko-KR" altLang="en-US" dirty="0"/>
              <a:t>와 </a:t>
            </a:r>
            <a:r>
              <a:rPr lang="en-US" altLang="ko-KR" dirty="0"/>
              <a:t>student.js </a:t>
            </a:r>
            <a:r>
              <a:rPr lang="ko-KR" altLang="en-US" dirty="0"/>
              <a:t>를 만들기</a:t>
            </a:r>
            <a:endParaRPr lang="en-US" altLang="ko-KR" dirty="0"/>
          </a:p>
          <a:p>
            <a:r>
              <a:rPr lang="en-US" altLang="ko-KR" dirty="0"/>
              <a:t>Human.js </a:t>
            </a:r>
            <a:r>
              <a:rPr lang="ko-KR" altLang="en-US" dirty="0"/>
              <a:t>는 </a:t>
            </a:r>
            <a:r>
              <a:rPr lang="en-US" altLang="ko-KR" dirty="0"/>
              <a:t>[‘</a:t>
            </a:r>
            <a:r>
              <a:rPr lang="ko-KR" altLang="en-US" dirty="0"/>
              <a:t>철수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영희</a:t>
            </a:r>
            <a:r>
              <a:rPr lang="en-US" altLang="ko-KR" dirty="0"/>
              <a:t>’] </a:t>
            </a:r>
            <a:r>
              <a:rPr lang="ko-KR" altLang="en-US" dirty="0"/>
              <a:t>데이터와 데이터를 전부 출력하는 </a:t>
            </a:r>
            <a:r>
              <a:rPr lang="en-US" altLang="ko-KR" dirty="0" err="1"/>
              <a:t>showName</a:t>
            </a:r>
            <a:r>
              <a:rPr lang="en-US" altLang="ko-KR" dirty="0"/>
              <a:t>() </a:t>
            </a:r>
            <a:r>
              <a:rPr lang="ko-KR" altLang="en-US" dirty="0"/>
              <a:t>메소드가 있음</a:t>
            </a:r>
            <a:endParaRPr lang="en-US" altLang="ko-KR" dirty="0"/>
          </a:p>
          <a:p>
            <a:r>
              <a:rPr lang="en-US" altLang="ko-KR" dirty="0"/>
              <a:t>Student.js </a:t>
            </a:r>
            <a:r>
              <a:rPr lang="ko-KR" altLang="en-US" dirty="0"/>
              <a:t>는 </a:t>
            </a:r>
            <a:r>
              <a:rPr lang="en-US" altLang="ko-KR" dirty="0"/>
              <a:t>[‘</a:t>
            </a:r>
            <a:r>
              <a:rPr lang="ko-KR" altLang="en-US" dirty="0"/>
              <a:t>세호</a:t>
            </a:r>
            <a:r>
              <a:rPr lang="en-US" altLang="ko-KR" dirty="0"/>
              <a:t>‘, ‘</a:t>
            </a:r>
            <a:r>
              <a:rPr lang="ko-KR" altLang="en-US" dirty="0"/>
              <a:t>재석</a:t>
            </a:r>
            <a:r>
              <a:rPr lang="en-US" altLang="ko-KR" dirty="0"/>
              <a:t>’] </a:t>
            </a:r>
            <a:r>
              <a:rPr lang="ko-KR" altLang="en-US" dirty="0"/>
              <a:t>데이터와 데이터를 전부 출력하는 </a:t>
            </a:r>
            <a:r>
              <a:rPr lang="en-US" altLang="ko-KR" dirty="0" err="1"/>
              <a:t>showStudent</a:t>
            </a:r>
            <a:r>
              <a:rPr lang="en-US" altLang="ko-KR" dirty="0"/>
              <a:t>() </a:t>
            </a:r>
            <a:r>
              <a:rPr lang="ko-KR" altLang="en-US" dirty="0"/>
              <a:t>메소드가 있음</a:t>
            </a:r>
            <a:endParaRPr lang="en-US" altLang="ko-KR" dirty="0"/>
          </a:p>
          <a:p>
            <a:r>
              <a:rPr lang="en-US" altLang="ko-KR" dirty="0"/>
              <a:t>Human.js</a:t>
            </a:r>
            <a:r>
              <a:rPr lang="ko-KR" altLang="en-US" dirty="0"/>
              <a:t> 는 </a:t>
            </a:r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방식으로 모듈을 불러서 데이터를 출력</a:t>
            </a:r>
            <a:endParaRPr lang="en-US" altLang="ko-KR" dirty="0"/>
          </a:p>
          <a:p>
            <a:r>
              <a:rPr lang="en-US" altLang="ko-KR" dirty="0"/>
              <a:t>Student.js </a:t>
            </a:r>
            <a:r>
              <a:rPr lang="ko-KR" altLang="en-US" dirty="0"/>
              <a:t>는 </a:t>
            </a:r>
            <a:r>
              <a:rPr lang="en-US" altLang="ko-KR" dirty="0"/>
              <a:t>ES6 </a:t>
            </a:r>
            <a:r>
              <a:rPr lang="ko-KR" altLang="en-US" dirty="0"/>
              <a:t>방식으로 모듈을 불러서 데이터를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9386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빽 투 더 퓨쳐 | 다음영화">
            <a:extLst>
              <a:ext uri="{FF2B5EF4-FFF2-40B4-BE49-F238E27FC236}">
                <a16:creationId xmlns:a16="http://schemas.microsoft.com/office/drawing/2014/main" id="{E2E3009B-3CAE-22CF-5064-5040632E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8" y="0"/>
            <a:ext cx="4795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627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Routing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670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0E1A93-569A-18D3-200D-B6366A93F836}"/>
              </a:ext>
            </a:extLst>
          </p:cNvPr>
          <p:cNvSpPr txBox="1"/>
          <p:nvPr/>
        </p:nvSpPr>
        <p:spPr>
          <a:xfrm>
            <a:off x="332509" y="255718"/>
            <a:ext cx="8996218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userCounts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USER_ARR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'/id/:id'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못찾겠어요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3AC5E9-F6D0-804D-B584-80FF8DEC6456}"/>
              </a:ext>
            </a:extLst>
          </p:cNvPr>
          <p:cNvSpPr/>
          <p:nvPr/>
        </p:nvSpPr>
        <p:spPr>
          <a:xfrm>
            <a:off x="9051636" y="255718"/>
            <a:ext cx="2890982" cy="130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express.Router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사용하여 하나의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Router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생성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6B1E4E-3768-261E-06EA-3DA6E88F2426}"/>
              </a:ext>
            </a:extLst>
          </p:cNvPr>
          <p:cNvCxnSpPr/>
          <p:nvPr/>
        </p:nvCxnSpPr>
        <p:spPr>
          <a:xfrm>
            <a:off x="4544291" y="748145"/>
            <a:ext cx="4507345" cy="138546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B9C05C-66DB-8102-972F-39E52493B918}"/>
              </a:ext>
            </a:extLst>
          </p:cNvPr>
          <p:cNvCxnSpPr>
            <a:cxnSpLocks/>
          </p:cNvCxnSpPr>
          <p:nvPr/>
        </p:nvCxnSpPr>
        <p:spPr>
          <a:xfrm>
            <a:off x="5477164" y="2650836"/>
            <a:ext cx="2803235" cy="249382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1A6BE7-03AF-43EF-DE11-710AC4EF1A06}"/>
              </a:ext>
            </a:extLst>
          </p:cNvPr>
          <p:cNvSpPr/>
          <p:nvPr/>
        </p:nvSpPr>
        <p:spPr>
          <a:xfrm>
            <a:off x="8280399" y="2340888"/>
            <a:ext cx="3714277" cy="1676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라우터에 각각의 미들웨어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기능들을 작성하여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모듈에 기능을 추가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AC89B5-571F-E966-ED4A-A404EBD1AC2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579092" y="4863067"/>
            <a:ext cx="3368332" cy="896498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23D8AA-AB0D-1C14-2FBA-213C157B2E7C}"/>
              </a:ext>
            </a:extLst>
          </p:cNvPr>
          <p:cNvSpPr/>
          <p:nvPr/>
        </p:nvSpPr>
        <p:spPr>
          <a:xfrm>
            <a:off x="6947424" y="5201298"/>
            <a:ext cx="4995194" cy="1116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라우터에 작성 된 모든 기능들을 하나의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모듈로써 외부로 내보내기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946CD-49D4-0765-7009-381C33865CFB}"/>
              </a:ext>
            </a:extLst>
          </p:cNvPr>
          <p:cNvSpPr txBox="1"/>
          <p:nvPr/>
        </p:nvSpPr>
        <p:spPr>
          <a:xfrm>
            <a:off x="6673356" y="4433530"/>
            <a:ext cx="2378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routes/users.js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992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0E1A93-569A-18D3-200D-B6366A93F836}"/>
              </a:ext>
            </a:extLst>
          </p:cNvPr>
          <p:cNvSpPr txBox="1"/>
          <p:nvPr/>
        </p:nvSpPr>
        <p:spPr>
          <a:xfrm>
            <a:off x="332509" y="255718"/>
            <a:ext cx="8996218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3AC5E9-F6D0-804D-B584-80FF8DEC6456}"/>
              </a:ext>
            </a:extLst>
          </p:cNvPr>
          <p:cNvSpPr/>
          <p:nvPr/>
        </p:nvSpPr>
        <p:spPr>
          <a:xfrm>
            <a:off x="7592291" y="1701132"/>
            <a:ext cx="4442690" cy="130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routes/users.js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기능을 정의해서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내보낸 모듈을 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userRouter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이름의 변수를 선언하여 담아주기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6B1E4E-3768-261E-06EA-3DA6E88F2426}"/>
              </a:ext>
            </a:extLst>
          </p:cNvPr>
          <p:cNvCxnSpPr>
            <a:cxnSpLocks/>
          </p:cNvCxnSpPr>
          <p:nvPr/>
        </p:nvCxnSpPr>
        <p:spPr>
          <a:xfrm>
            <a:off x="6234545" y="1870893"/>
            <a:ext cx="1357746" cy="234998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AC89B5-571F-E966-ED4A-A404EBD1AC26}"/>
              </a:ext>
            </a:extLst>
          </p:cNvPr>
          <p:cNvCxnSpPr>
            <a:cxnSpLocks/>
          </p:cNvCxnSpPr>
          <p:nvPr/>
        </p:nvCxnSpPr>
        <p:spPr>
          <a:xfrm>
            <a:off x="4341091" y="2189018"/>
            <a:ext cx="2698696" cy="1550943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23D8AA-AB0D-1C14-2FBA-213C157B2E7C}"/>
              </a:ext>
            </a:extLst>
          </p:cNvPr>
          <p:cNvSpPr/>
          <p:nvPr/>
        </p:nvSpPr>
        <p:spPr>
          <a:xfrm>
            <a:off x="7039787" y="3428999"/>
            <a:ext cx="4995194" cy="130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http://localhost:4000/users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들어오는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요청은 이제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userRouter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들어있는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코드가 처리하도록 설정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946CD-49D4-0765-7009-381C33865CFB}"/>
              </a:ext>
            </a:extLst>
          </p:cNvPr>
          <p:cNvSpPr txBox="1"/>
          <p:nvPr/>
        </p:nvSpPr>
        <p:spPr>
          <a:xfrm>
            <a:off x="611278" y="2544694"/>
            <a:ext cx="1426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router.js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01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F73B86-3E5F-F845-BD09-A3C8DD52A006}"/>
              </a:ext>
            </a:extLst>
          </p:cNvPr>
          <p:cNvSpPr txBox="1"/>
          <p:nvPr/>
        </p:nvSpPr>
        <p:spPr>
          <a:xfrm>
            <a:off x="246742" y="58846"/>
            <a:ext cx="9492343" cy="60016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목록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'/:id'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특정 회원 정보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등록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 express world!'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`The express server is running at port: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66543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무한도전 짤모음 ◇ 547회 뗏목+수능 (주의:53장) : 네이버 블로그">
            <a:extLst>
              <a:ext uri="{FF2B5EF4-FFF2-40B4-BE49-F238E27FC236}">
                <a16:creationId xmlns:a16="http://schemas.microsoft.com/office/drawing/2014/main" id="{22A4E73B-1036-5496-9063-E8E90673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04925"/>
            <a:ext cx="76200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63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0B04C6-9A93-3C64-9C46-CA16845253BA}"/>
              </a:ext>
            </a:extLst>
          </p:cNvPr>
          <p:cNvSpPr txBox="1"/>
          <p:nvPr/>
        </p:nvSpPr>
        <p:spPr>
          <a:xfrm>
            <a:off x="0" y="335845"/>
            <a:ext cx="5152104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'view engine'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USER_ARR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userCounts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USER_ARR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'/id/:id'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</a:t>
            </a:r>
            <a:r>
              <a:rPr lang="ko-KR" alt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못찾겠어요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'/add'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!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쿼리 입력이 잘못 되었습니다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등록 완료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번에서 서버 실행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07B9A-75EF-E6DB-F0D7-768C4F09BC02}"/>
              </a:ext>
            </a:extLst>
          </p:cNvPr>
          <p:cNvSpPr txBox="1"/>
          <p:nvPr/>
        </p:nvSpPr>
        <p:spPr>
          <a:xfrm>
            <a:off x="6358603" y="982175"/>
            <a:ext cx="6096000" cy="48936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@ts-check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'./routes/users'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'view engine'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 Express world!'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번에서 서버 실행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39198CD-5D28-1A17-20FA-020B9DA7503E}"/>
              </a:ext>
            </a:extLst>
          </p:cNvPr>
          <p:cNvSpPr/>
          <p:nvPr/>
        </p:nvSpPr>
        <p:spPr>
          <a:xfrm rot="5400000">
            <a:off x="4455652" y="3111498"/>
            <a:ext cx="2794000" cy="635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2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아무런 주소 없이 </a:t>
            </a:r>
            <a:r>
              <a:rPr lang="en-US" altLang="ko-KR" dirty="0">
                <a:sym typeface="Wingdings" panose="05000000000000000000" pitchFamily="2" charset="2"/>
              </a:rPr>
              <a:t>localhost:4000 </a:t>
            </a:r>
            <a:r>
              <a:rPr lang="ko-KR" altLang="en-US" dirty="0">
                <a:sym typeface="Wingdings" panose="05000000000000000000" pitchFamily="2" charset="2"/>
              </a:rPr>
              <a:t>으로 접속 하면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아무래도 인덱스 페이지가 필요 하겠죠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855131-1627-41A8-AA93-5C8B4042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65" y="2153719"/>
            <a:ext cx="4505954" cy="2219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86940A1B-E5F1-002C-F1E0-0D43525F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index </a:t>
            </a:r>
            <a:r>
              <a:rPr lang="ko-KR" altLang="en-US" dirty="0"/>
              <a:t>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202719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0EBFEF-69FB-D31E-69B9-BC441CF7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47" y="405707"/>
            <a:ext cx="4544059" cy="27721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D074AE-2945-C1FF-CB69-D029A85A3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903" y="405707"/>
            <a:ext cx="3953427" cy="50489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904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localhost:4000 </a:t>
            </a:r>
            <a:r>
              <a:rPr lang="ko-KR" altLang="en-US" dirty="0">
                <a:sym typeface="Wingdings" panose="05000000000000000000" pitchFamily="2" charset="2"/>
              </a:rPr>
              <a:t>으로 접속 하면 </a:t>
            </a:r>
            <a:r>
              <a:rPr lang="en-US" altLang="ko-KR" dirty="0" err="1">
                <a:sym typeface="Wingdings" panose="05000000000000000000" pitchFamily="2" charset="2"/>
              </a:rPr>
              <a:t>index.ejs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페이지가 뜨도록 설정하기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해당 페이지에서 유저 서비스를 클릭하면 회원 목록 페이지가 보이도록 설정 해봅시다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회원 목록 페이지에서는 홈으로 </a:t>
            </a:r>
            <a:r>
              <a:rPr lang="en-US" altLang="ko-KR" dirty="0">
                <a:sym typeface="Wingdings" panose="05000000000000000000" pitchFamily="2" charset="2"/>
              </a:rPr>
              <a:t>a </a:t>
            </a:r>
            <a:r>
              <a:rPr lang="ko-KR" altLang="en-US" dirty="0">
                <a:sym typeface="Wingdings" panose="05000000000000000000" pitchFamily="2" charset="2"/>
              </a:rPr>
              <a:t>태그를 만들어서 </a:t>
            </a:r>
            <a:r>
              <a:rPr lang="en-US" altLang="ko-KR" dirty="0" err="1">
                <a:sym typeface="Wingdings" panose="05000000000000000000" pitchFamily="2" charset="2"/>
              </a:rPr>
              <a:t>index.ejs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이동이 가능 하도록 설정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해당 기능은 </a:t>
            </a:r>
            <a:r>
              <a:rPr lang="en-US" altLang="ko-KR" dirty="0" err="1">
                <a:sym typeface="Wingdings" panose="05000000000000000000" pitchFamily="2" charset="2"/>
              </a:rPr>
              <a:t>mainRouter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만들어서 처리할 예정입니다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29584D-A031-9EFF-42A0-69011413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index </a:t>
            </a:r>
            <a:r>
              <a:rPr lang="ko-KR" altLang="en-US" dirty="0"/>
              <a:t>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17411934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메인 역할을 하는 라우터 파일은 </a:t>
            </a:r>
            <a:r>
              <a:rPr lang="en-US" altLang="ko-KR" dirty="0">
                <a:sym typeface="Wingdings" panose="05000000000000000000" pitchFamily="2" charset="2"/>
              </a:rPr>
              <a:t>index.js </a:t>
            </a:r>
            <a:r>
              <a:rPr lang="ko-KR" altLang="en-US" dirty="0">
                <a:sym typeface="Wingdings" panose="05000000000000000000" pitchFamily="2" charset="2"/>
              </a:rPr>
              <a:t>로 작업해야 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기본 주소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  <a:hlinkClick r:id="rId2"/>
              </a:rPr>
              <a:t>http://localhost:4000/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로 들어오면 </a:t>
            </a:r>
            <a:r>
              <a:rPr lang="en-US" altLang="ko-KR" dirty="0" err="1">
                <a:sym typeface="Wingdings" panose="05000000000000000000" pitchFamily="2" charset="2"/>
              </a:rPr>
              <a:t>index.ejs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띄웁시다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29584D-A031-9EFF-42A0-69011413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Routes/index.js </a:t>
            </a:r>
            <a:r>
              <a:rPr lang="ko-KR" altLang="en-US" dirty="0"/>
              <a:t>파일 작업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BDE3A-CC4C-38EF-6B66-BC369A2D872F}"/>
              </a:ext>
            </a:extLst>
          </p:cNvPr>
          <p:cNvSpPr txBox="1"/>
          <p:nvPr/>
        </p:nvSpPr>
        <p:spPr>
          <a:xfrm>
            <a:off x="762000" y="2250639"/>
            <a:ext cx="51054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49685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기본 주소로 들어오는 요청은 </a:t>
            </a:r>
            <a:r>
              <a:rPr lang="en-US" altLang="ko-KR" dirty="0" err="1">
                <a:sym typeface="Wingdings" panose="05000000000000000000" pitchFamily="2" charset="2"/>
              </a:rPr>
              <a:t>mainRouter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처리하도록 설정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29584D-A031-9EFF-42A0-69011413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Router.js </a:t>
            </a:r>
            <a:r>
              <a:rPr lang="ko-KR" altLang="en-US" dirty="0"/>
              <a:t>에서 모듈 불러오기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BDE3A-CC4C-38EF-6B66-BC369A2D872F}"/>
              </a:ext>
            </a:extLst>
          </p:cNvPr>
          <p:cNvSpPr txBox="1"/>
          <p:nvPr/>
        </p:nvSpPr>
        <p:spPr>
          <a:xfrm>
            <a:off x="762000" y="1475939"/>
            <a:ext cx="6426200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'view engine'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D61145-B30E-B4BE-72E7-B5E6DCE995DB}"/>
              </a:ext>
            </a:extLst>
          </p:cNvPr>
          <p:cNvSpPr/>
          <p:nvPr/>
        </p:nvSpPr>
        <p:spPr>
          <a:xfrm>
            <a:off x="771525" y="2066924"/>
            <a:ext cx="5003800" cy="301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9E3524-12D6-4CE9-1A51-8807AC738A24}"/>
              </a:ext>
            </a:extLst>
          </p:cNvPr>
          <p:cNvSpPr/>
          <p:nvPr/>
        </p:nvSpPr>
        <p:spPr>
          <a:xfrm>
            <a:off x="781050" y="4533899"/>
            <a:ext cx="3238500" cy="301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18AF5A-C20F-43A4-9F6D-647E51280F1B}"/>
              </a:ext>
            </a:extLst>
          </p:cNvPr>
          <p:cNvSpPr/>
          <p:nvPr/>
        </p:nvSpPr>
        <p:spPr>
          <a:xfrm>
            <a:off x="8375361" y="1475939"/>
            <a:ext cx="2890982" cy="210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Index.js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파일명은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생략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algn="ctr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파일명이 생략되면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Node.js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알아서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Index.js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찾습니다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644C4A-FA83-AFB4-0567-1257659DE40F}"/>
              </a:ext>
            </a:extLst>
          </p:cNvPr>
          <p:cNvCxnSpPr>
            <a:cxnSpLocks/>
          </p:cNvCxnSpPr>
          <p:nvPr/>
        </p:nvCxnSpPr>
        <p:spPr>
          <a:xfrm flipV="1">
            <a:off x="5943600" y="2106912"/>
            <a:ext cx="2431761" cy="102888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C50353-455E-7A84-A1D9-7455781A7450}"/>
              </a:ext>
            </a:extLst>
          </p:cNvPr>
          <p:cNvCxnSpPr>
            <a:cxnSpLocks/>
          </p:cNvCxnSpPr>
          <p:nvPr/>
        </p:nvCxnSpPr>
        <p:spPr>
          <a:xfrm>
            <a:off x="4200814" y="4705351"/>
            <a:ext cx="3543011" cy="0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04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B8F43-54D5-127F-9434-912398AA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Index.ejs</a:t>
            </a:r>
            <a:r>
              <a:rPr lang="ko-KR" altLang="en-US" dirty="0"/>
              <a:t> 파일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C8103-AFF2-2F7D-EA5D-47CC59ED6DE5}"/>
              </a:ext>
            </a:extLst>
          </p:cNvPr>
          <p:cNvSpPr txBox="1"/>
          <p:nvPr/>
        </p:nvSpPr>
        <p:spPr>
          <a:xfrm>
            <a:off x="635000" y="1328391"/>
            <a:ext cx="972820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Welcome to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Tetz's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WEB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"/users"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유저 서비스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02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핸들링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9065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핸들링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users</a:t>
            </a:r>
            <a:r>
              <a:rPr lang="ko-KR" altLang="en-US" dirty="0">
                <a:sym typeface="Wingdings" panose="05000000000000000000" pitchFamily="2" charset="2"/>
              </a:rPr>
              <a:t> 라우터에서 문제가 발생하면 </a:t>
            </a:r>
            <a:r>
              <a:rPr lang="en-US" altLang="ko-KR" dirty="0" err="1">
                <a:sym typeface="Wingdings" panose="05000000000000000000" pitchFamily="2" charset="2"/>
              </a:rPr>
              <a:t>res.send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>
                <a:sym typeface="Wingdings" panose="05000000000000000000" pitchFamily="2" charset="2"/>
              </a:rPr>
              <a:t>err </a:t>
            </a:r>
            <a:r>
              <a:rPr lang="ko-KR" altLang="en-US" dirty="0">
                <a:sym typeface="Wingdings" panose="05000000000000000000" pitchFamily="2" charset="2"/>
              </a:rPr>
              <a:t>메시지를 보내주고는 있지만 이 방법은 편의를 위한 방법입니다</a:t>
            </a:r>
            <a:r>
              <a:rPr lang="en-US" altLang="ko-KR" dirty="0">
                <a:sym typeface="Wingdings" panose="05000000000000000000" pitchFamily="2" charset="2"/>
              </a:rPr>
              <a:t>!  </a:t>
            </a:r>
            <a:r>
              <a:rPr lang="ko-KR" altLang="en-US" dirty="0">
                <a:sym typeface="Wingdings" panose="05000000000000000000" pitchFamily="2" charset="2"/>
              </a:rPr>
              <a:t>에러 상황에 대한 </a:t>
            </a:r>
            <a:r>
              <a:rPr lang="en-US" altLang="ko-KR" dirty="0" err="1">
                <a:sym typeface="Wingdings" panose="05000000000000000000" pitchFamily="2" charset="2"/>
              </a:rPr>
              <a:t>statusCode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전달이 안되기 때문이죠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서버 </a:t>
            </a:r>
            <a:r>
              <a:rPr lang="en-US" altLang="ko-KR" dirty="0">
                <a:sym typeface="Wingdings" panose="05000000000000000000" pitchFamily="2" charset="2"/>
              </a:rPr>
              <a:t>Err </a:t>
            </a:r>
            <a:r>
              <a:rPr lang="ko-KR" altLang="en-US" dirty="0">
                <a:sym typeface="Wingdings" panose="05000000000000000000" pitchFamily="2" charset="2"/>
              </a:rPr>
              <a:t>가 발생하면 정석적으로는 </a:t>
            </a:r>
            <a:r>
              <a:rPr lang="en-US" altLang="ko-KR" dirty="0">
                <a:sym typeface="Wingdings" panose="05000000000000000000" pitchFamily="2" charset="2"/>
              </a:rPr>
              <a:t>err </a:t>
            </a:r>
            <a:r>
              <a:rPr lang="ko-KR" altLang="en-US" dirty="0">
                <a:sym typeface="Wingdings" panose="05000000000000000000" pitchFamily="2" charset="2"/>
              </a:rPr>
              <a:t>를 발생 시킨 다음</a:t>
            </a:r>
            <a:r>
              <a:rPr lang="en-US" altLang="ko-KR" dirty="0">
                <a:sym typeface="Wingdings" panose="05000000000000000000" pitchFamily="2" charset="2"/>
              </a:rPr>
              <a:t> err </a:t>
            </a:r>
            <a:r>
              <a:rPr lang="ko-KR" altLang="en-US" dirty="0">
                <a:sym typeface="Wingdings" panose="05000000000000000000" pitchFamily="2" charset="2"/>
              </a:rPr>
              <a:t>메시지와 </a:t>
            </a:r>
            <a:r>
              <a:rPr lang="en-US" altLang="ko-KR" dirty="0">
                <a:sym typeface="Wingdings" panose="05000000000000000000" pitchFamily="2" charset="2"/>
              </a:rPr>
              <a:t>status </a:t>
            </a:r>
            <a:r>
              <a:rPr lang="ko-KR" altLang="en-US" dirty="0">
                <a:sym typeface="Wingdings" panose="05000000000000000000" pitchFamily="2" charset="2"/>
              </a:rPr>
              <a:t>코드를 전달해 줘야 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그럼</a:t>
            </a:r>
            <a:r>
              <a:rPr lang="en-US" altLang="ko-KR" dirty="0">
                <a:sym typeface="Wingdings" panose="05000000000000000000" pitchFamily="2" charset="2"/>
              </a:rPr>
              <a:t>, users</a:t>
            </a:r>
            <a:r>
              <a:rPr lang="ko-KR" altLang="en-US" dirty="0">
                <a:sym typeface="Wingdings" panose="05000000000000000000" pitchFamily="2" charset="2"/>
              </a:rPr>
              <a:t> 라우터의 각각의 상황에서 </a:t>
            </a:r>
            <a:r>
              <a:rPr lang="en-US" altLang="ko-KR" dirty="0">
                <a:sym typeface="Wingdings" panose="05000000000000000000" pitchFamily="2" charset="2"/>
              </a:rPr>
              <a:t>Err </a:t>
            </a:r>
            <a:r>
              <a:rPr lang="ko-KR" altLang="en-US" dirty="0">
                <a:sym typeface="Wingdings" panose="05000000000000000000" pitchFamily="2" charset="2"/>
              </a:rPr>
              <a:t>처리를 해줍시다</a:t>
            </a:r>
            <a:r>
              <a:rPr lang="en-US" altLang="ko-KR" dirty="0">
                <a:sym typeface="Wingdings" panose="05000000000000000000" pitchFamily="2" charset="2"/>
              </a:rPr>
              <a:t>! + </a:t>
            </a:r>
            <a:r>
              <a:rPr lang="ko-KR" altLang="en-US" dirty="0">
                <a:sym typeface="Wingdings" panose="05000000000000000000" pitchFamily="2" charset="2"/>
              </a:rPr>
              <a:t>기존 객체로 구현했던 코드도 배열 코드로 변경 해봅시다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991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85CD6-E125-DCD4-2B03-C244B285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서버에서 받은 데이터로 어떻게 그리죠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FD6FF-061E-3993-9EFB-E896ADAB5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529609"/>
          </a:xfrm>
        </p:spPr>
        <p:txBody>
          <a:bodyPr/>
          <a:lstStyle/>
          <a:p>
            <a:r>
              <a:rPr lang="en-US" altLang="ko-KR" dirty="0" err="1"/>
              <a:t>Res.write</a:t>
            </a:r>
            <a:r>
              <a:rPr lang="en-US" altLang="ko-KR" dirty="0"/>
              <a:t> </a:t>
            </a:r>
            <a:r>
              <a:rPr lang="ko-KR" altLang="en-US" dirty="0"/>
              <a:t>로 하나하나 그려줄 수 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46702-08ED-B2F8-1077-80FE67193202}"/>
              </a:ext>
            </a:extLst>
          </p:cNvPr>
          <p:cNvSpPr txBox="1"/>
          <p:nvPr/>
        </p:nvSpPr>
        <p:spPr>
          <a:xfrm>
            <a:off x="840996" y="2274838"/>
            <a:ext cx="92509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'/show'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html;charset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=UTF-8'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'&lt;h1&gt;hello, Dynamic Web page&lt;/h1&gt;'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`&lt;h2&gt;USER id is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`&lt;h2&gt;USER name is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CAB6-4C64-5A7E-8F0C-E3F8B185B5E3}"/>
              </a:ext>
            </a:extLst>
          </p:cNvPr>
          <p:cNvSpPr txBox="1"/>
          <p:nvPr/>
        </p:nvSpPr>
        <p:spPr>
          <a:xfrm>
            <a:off x="840996" y="5067944"/>
            <a:ext cx="609460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linebreak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-style'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'no-console'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'no-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plusplus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10881685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전체 게시판 - 📹✨누구인가 누가 스팈쩡 직캠 소릴 내었어🔎🐶 - 최종 결과">
            <a:extLst>
              <a:ext uri="{FF2B5EF4-FFF2-40B4-BE49-F238E27FC236}">
                <a16:creationId xmlns:a16="http://schemas.microsoft.com/office/drawing/2014/main" id="{CFA2B78E-08C2-13D4-8C5C-F4527CE0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81000"/>
            <a:ext cx="665797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도게자">
            <a:extLst>
              <a:ext uri="{FF2B5EF4-FFF2-40B4-BE49-F238E27FC236}">
                <a16:creationId xmlns:a16="http://schemas.microsoft.com/office/drawing/2014/main" id="{AFE83E8F-C032-AA82-8F8C-4521DF18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2257425"/>
            <a:ext cx="5715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12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8952-7CAB-DA62-A8B4-730331B0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배열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06AD8-4FDC-69A9-BE69-C7E95E429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USER </a:t>
            </a:r>
            <a:r>
              <a:rPr lang="ko-KR" altLang="en-US" dirty="0"/>
              <a:t>로 선언해 놨던 객체는 삭제 합시다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USER_ARR </a:t>
            </a:r>
            <a:r>
              <a:rPr lang="ko-KR" altLang="en-US" dirty="0"/>
              <a:t>로 선언했던 배열을 </a:t>
            </a:r>
            <a:r>
              <a:rPr lang="en-US" altLang="ko-KR" dirty="0"/>
              <a:t>USER </a:t>
            </a:r>
            <a:r>
              <a:rPr lang="ko-KR" altLang="en-US" dirty="0"/>
              <a:t>로 대체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8361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8952-7CAB-DA62-A8B4-730331B0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아이디 찾기 미들웨어</a:t>
            </a:r>
            <a:r>
              <a:rPr lang="en-US" altLang="ko-KR" dirty="0"/>
              <a:t>(API)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DF963-A081-265E-E92B-6D33D00FB654}"/>
              </a:ext>
            </a:extLst>
          </p:cNvPr>
          <p:cNvSpPr txBox="1"/>
          <p:nvPr/>
        </p:nvSpPr>
        <p:spPr>
          <a:xfrm>
            <a:off x="628650" y="1328391"/>
            <a:ext cx="952500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'/id/:id'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72603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8952-7CAB-DA62-A8B4-730331B0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추가 미들웨어</a:t>
            </a:r>
            <a:r>
              <a:rPr lang="en-US" altLang="ko-KR" dirty="0"/>
              <a:t>(API)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DF963-A081-265E-E92B-6D33D00FB654}"/>
              </a:ext>
            </a:extLst>
          </p:cNvPr>
          <p:cNvSpPr txBox="1"/>
          <p:nvPr/>
        </p:nvSpPr>
        <p:spPr>
          <a:xfrm>
            <a:off x="628650" y="1328391"/>
            <a:ext cx="9525000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'/add'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추가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쿼리 입력이 잘못 되었습니다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371790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8952-7CAB-DA62-A8B4-730331B0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정보 수정 미들웨어</a:t>
            </a:r>
            <a:r>
              <a:rPr lang="en-US" altLang="ko-KR" dirty="0"/>
              <a:t>(API)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DF963-A081-265E-E92B-6D33D00FB654}"/>
              </a:ext>
            </a:extLst>
          </p:cNvPr>
          <p:cNvSpPr txBox="1"/>
          <p:nvPr/>
        </p:nvSpPr>
        <p:spPr>
          <a:xfrm>
            <a:off x="628649" y="1328391"/>
            <a:ext cx="9972675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정보 수정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존재하지 않습니다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쿼리 입력이 잘못 되었습니다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550884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8952-7CAB-DA62-A8B4-730331B0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삭제 미들웨어</a:t>
            </a:r>
            <a:r>
              <a:rPr lang="en-US" altLang="ko-KR" dirty="0"/>
              <a:t>(API)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DF963-A081-265E-E92B-6D33D00FB654}"/>
              </a:ext>
            </a:extLst>
          </p:cNvPr>
          <p:cNvSpPr txBox="1"/>
          <p:nvPr/>
        </p:nvSpPr>
        <p:spPr>
          <a:xfrm>
            <a:off x="628649" y="1328391"/>
            <a:ext cx="9972675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존재하지 않습니다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188039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핸들링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330714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던지기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41ABD-661A-2DFF-8F9B-6883F92BE7D9}"/>
              </a:ext>
            </a:extLst>
          </p:cNvPr>
          <p:cNvSpPr txBox="1"/>
          <p:nvPr/>
        </p:nvSpPr>
        <p:spPr>
          <a:xfrm>
            <a:off x="493048" y="1464893"/>
            <a:ext cx="8812306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'/id/:id'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4545845-04A3-4620-9591-39DD4478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463717"/>
            <a:ext cx="11260802" cy="204466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이런 방식으로 </a:t>
            </a:r>
            <a:r>
              <a:rPr lang="en-US" altLang="ko-KR" dirty="0">
                <a:sym typeface="Wingdings" panose="05000000000000000000" pitchFamily="2" charset="2"/>
              </a:rPr>
              <a:t>err </a:t>
            </a:r>
            <a:r>
              <a:rPr lang="ko-KR" altLang="en-US" dirty="0">
                <a:sym typeface="Wingdings" panose="05000000000000000000" pitchFamily="2" charset="2"/>
              </a:rPr>
              <a:t>가 발생한 지점에서 </a:t>
            </a:r>
            <a:r>
              <a:rPr lang="en-US" altLang="ko-KR" dirty="0">
                <a:sym typeface="Wingdings" panose="05000000000000000000" pitchFamily="2" charset="2"/>
              </a:rPr>
              <a:t>new Error </a:t>
            </a:r>
            <a:r>
              <a:rPr lang="ko-KR" altLang="en-US" dirty="0">
                <a:sym typeface="Wingdings" panose="05000000000000000000" pitchFamily="2" charset="2"/>
              </a:rPr>
              <a:t>를 통해 </a:t>
            </a:r>
            <a:r>
              <a:rPr lang="en-US" altLang="ko-KR" dirty="0">
                <a:sym typeface="Wingdings" panose="05000000000000000000" pitchFamily="2" charset="2"/>
              </a:rPr>
              <a:t>err </a:t>
            </a:r>
            <a:r>
              <a:rPr lang="ko-KR" altLang="en-US" dirty="0">
                <a:sym typeface="Wingdings" panose="05000000000000000000" pitchFamily="2" charset="2"/>
              </a:rPr>
              <a:t>객체를 만들어서 </a:t>
            </a:r>
            <a:r>
              <a:rPr lang="en-US" altLang="ko-KR" dirty="0">
                <a:sym typeface="Wingdings" panose="05000000000000000000" pitchFamily="2" charset="2"/>
              </a:rPr>
              <a:t>throw </a:t>
            </a:r>
            <a:r>
              <a:rPr lang="ko-KR" altLang="en-US" dirty="0">
                <a:sym typeface="Wingdings" panose="05000000000000000000" pitchFamily="2" charset="2"/>
              </a:rPr>
              <a:t>로 전달하면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68527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던지기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362648"/>
            <a:ext cx="11260802" cy="2495351"/>
          </a:xfrm>
        </p:spPr>
        <p:txBody>
          <a:bodyPr>
            <a:normAutofit/>
          </a:bodyPr>
          <a:lstStyle/>
          <a:p>
            <a:r>
              <a:rPr lang="ko-KR" altLang="en-US" dirty="0"/>
              <a:t>그럼 요렇게 </a:t>
            </a:r>
            <a:r>
              <a:rPr lang="en-US" altLang="ko-KR" dirty="0"/>
              <a:t>Err </a:t>
            </a:r>
            <a:r>
              <a:rPr lang="ko-KR" altLang="en-US" dirty="0"/>
              <a:t>가 발생하는데 이런 페이지는 가급적 피하는 편이 좋으므로 </a:t>
            </a:r>
            <a:r>
              <a:rPr lang="en-US" altLang="ko-KR" dirty="0"/>
              <a:t>app.js </a:t>
            </a:r>
            <a:r>
              <a:rPr lang="ko-KR" altLang="en-US" dirty="0"/>
              <a:t>에서 전에 </a:t>
            </a:r>
            <a:r>
              <a:rPr lang="en-US" altLang="ko-KR" dirty="0"/>
              <a:t>Err </a:t>
            </a:r>
            <a:r>
              <a:rPr lang="ko-KR" altLang="en-US" dirty="0"/>
              <a:t>를 핸들링 해봅시다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65EE28-0B28-BCD5-E8C2-D9AC0199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56" y="1523802"/>
            <a:ext cx="779253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242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App.js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에러 핸들링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App.js </a:t>
            </a:r>
            <a:r>
              <a:rPr lang="ko-KR" altLang="en-US" dirty="0"/>
              <a:t>의 미들 </a:t>
            </a:r>
            <a:r>
              <a:rPr lang="ko-KR" altLang="en-US" dirty="0" err="1"/>
              <a:t>웨어중</a:t>
            </a:r>
            <a:r>
              <a:rPr lang="ko-KR" altLang="en-US" dirty="0"/>
              <a:t> 마지막 미들웨어에 </a:t>
            </a:r>
            <a:r>
              <a:rPr lang="en-US" altLang="ko-KR" dirty="0"/>
              <a:t>Throw </a:t>
            </a:r>
            <a:r>
              <a:rPr lang="ko-KR" altLang="en-US" dirty="0"/>
              <a:t>된 </a:t>
            </a:r>
            <a:r>
              <a:rPr lang="en-US" altLang="ko-KR" dirty="0"/>
              <a:t>err </a:t>
            </a:r>
            <a:r>
              <a:rPr lang="ko-KR" altLang="en-US" dirty="0"/>
              <a:t>를 받는 미들웨어를 추가해 줍시다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미들웨어는 </a:t>
            </a:r>
            <a:r>
              <a:rPr lang="en-US" altLang="ko-KR" dirty="0"/>
              <a:t>err </a:t>
            </a:r>
            <a:r>
              <a:rPr lang="ko-KR" altLang="en-US" dirty="0"/>
              <a:t>인자와 </a:t>
            </a:r>
            <a:r>
              <a:rPr lang="en-US" altLang="ko-KR" dirty="0"/>
              <a:t>res </a:t>
            </a:r>
            <a:r>
              <a:rPr lang="ko-KR" altLang="en-US" dirty="0"/>
              <a:t>를 같이 써야 하므로 </a:t>
            </a:r>
            <a:r>
              <a:rPr lang="en-US" altLang="ko-KR" dirty="0" err="1"/>
              <a:t>app.use</a:t>
            </a:r>
            <a:r>
              <a:rPr lang="en-US" altLang="ko-KR" dirty="0"/>
              <a:t>() </a:t>
            </a:r>
            <a:r>
              <a:rPr lang="ko-KR" altLang="en-US" dirty="0"/>
              <a:t>메소드의 매개변수를 전부 사용해 줘야 합니다</a:t>
            </a:r>
            <a:r>
              <a:rPr lang="en-US" altLang="ko-KR" dirty="0"/>
              <a:t>. 3</a:t>
            </a:r>
            <a:r>
              <a:rPr lang="ko-KR" altLang="en-US" dirty="0"/>
              <a:t>개만 쓰면 첫번째는 </a:t>
            </a:r>
            <a:r>
              <a:rPr lang="en-US" altLang="ko-KR" dirty="0"/>
              <a:t>req, </a:t>
            </a:r>
            <a:r>
              <a:rPr lang="ko-KR" altLang="en-US" dirty="0"/>
              <a:t>두번째는 </a:t>
            </a:r>
            <a:r>
              <a:rPr lang="en-US" altLang="ko-KR" dirty="0"/>
              <a:t>res, </a:t>
            </a:r>
            <a:r>
              <a:rPr lang="ko-KR" altLang="en-US" dirty="0"/>
              <a:t>세번째는 </a:t>
            </a:r>
            <a:r>
              <a:rPr lang="en-US" altLang="ko-KR" dirty="0"/>
              <a:t>next </a:t>
            </a:r>
            <a:r>
              <a:rPr lang="ko-KR" altLang="en-US" dirty="0"/>
              <a:t>로 인식합니다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그리고 무엇보다 </a:t>
            </a:r>
            <a:r>
              <a:rPr lang="en-US" altLang="ko-KR" dirty="0">
                <a:sym typeface="Wingdings" panose="05000000000000000000" pitchFamily="2" charset="2"/>
              </a:rPr>
              <a:t>err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err="1">
                <a:sym typeface="Wingdings" panose="05000000000000000000" pitchFamily="2" charset="2"/>
              </a:rPr>
              <a:t>못받습니다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66260-8995-F999-BB09-54FA603D9BAE}"/>
              </a:ext>
            </a:extLst>
          </p:cNvPr>
          <p:cNvSpPr txBox="1"/>
          <p:nvPr/>
        </p:nvSpPr>
        <p:spPr>
          <a:xfrm>
            <a:off x="842683" y="2794253"/>
            <a:ext cx="60960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199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View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12884202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F2D342-10C8-32FF-3BB2-5CE6F4A5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16" y="585670"/>
            <a:ext cx="6478179" cy="24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511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App.js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에러 핸들링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사이드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 </a:t>
            </a:r>
            <a:r>
              <a:rPr lang="ko-KR" altLang="en-US" dirty="0"/>
              <a:t>개발자 입장</a:t>
            </a:r>
            <a:r>
              <a:rPr lang="en-US" altLang="ko-KR" dirty="0"/>
              <a:t>)</a:t>
            </a:r>
            <a:r>
              <a:rPr lang="ko-KR" altLang="en-US" dirty="0"/>
              <a:t>에서는 어떤 에러인지 알아야 하므로 </a:t>
            </a:r>
            <a:r>
              <a:rPr lang="en-US" altLang="ko-KR" dirty="0"/>
              <a:t>console.log(</a:t>
            </a:r>
            <a:r>
              <a:rPr lang="en-US" altLang="ko-KR" dirty="0" err="1"/>
              <a:t>err.stack</a:t>
            </a:r>
            <a:r>
              <a:rPr lang="en-US" altLang="ko-KR" dirty="0"/>
              <a:t>) </a:t>
            </a:r>
            <a:r>
              <a:rPr lang="ko-KR" altLang="en-US" dirty="0"/>
              <a:t>을 내보내서 브라우저에서 보던 </a:t>
            </a:r>
            <a:r>
              <a:rPr lang="en-US" altLang="ko-KR" dirty="0"/>
              <a:t>Error </a:t>
            </a:r>
            <a:r>
              <a:rPr lang="ko-KR" altLang="en-US" dirty="0"/>
              <a:t>내역을 확인 합니다</a:t>
            </a:r>
            <a:r>
              <a:rPr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7F0612-7170-5BF0-AA9C-99E19CB1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64" y="3429000"/>
            <a:ext cx="9543179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812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Form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전송하기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741234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form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백에게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보내기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09033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postman</a:t>
            </a:r>
            <a:r>
              <a:rPr lang="ko-KR" altLang="en-US" dirty="0"/>
              <a:t> 같은 프로그램을 통해서 서버 통신을 했지만 이번에는 프론트 페이지에서 서버로 데이터를 전달해 봅시다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Users.ejs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form </a:t>
            </a:r>
            <a:r>
              <a:rPr lang="ko-KR" altLang="en-US" dirty="0"/>
              <a:t>추가하기</a:t>
            </a:r>
            <a:endParaRPr lang="en-US" altLang="ko-KR" dirty="0"/>
          </a:p>
          <a:p>
            <a:r>
              <a:rPr lang="en-US" altLang="ko-KR" dirty="0"/>
              <a:t>Form</a:t>
            </a:r>
          </a:p>
          <a:p>
            <a:pPr lvl="1"/>
            <a:r>
              <a:rPr lang="en-US" altLang="ko-KR" dirty="0"/>
              <a:t>Action </a:t>
            </a:r>
            <a:r>
              <a:rPr lang="ko-KR" altLang="en-US" dirty="0"/>
              <a:t>속성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보내고자 하는 주소 값이 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Method </a:t>
            </a:r>
            <a:r>
              <a:rPr lang="ko-KR" altLang="en-US" dirty="0"/>
              <a:t>속성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보내는 </a:t>
            </a:r>
            <a:r>
              <a:rPr lang="en-US" altLang="ko-KR" dirty="0">
                <a:sym typeface="Wingdings" panose="05000000000000000000" pitchFamily="2" charset="2"/>
              </a:rPr>
              <a:t>method </a:t>
            </a:r>
            <a:r>
              <a:rPr lang="ko-KR" altLang="en-US" dirty="0">
                <a:sym typeface="Wingdings" panose="05000000000000000000" pitchFamily="2" charset="2"/>
              </a:rPr>
              <a:t>설정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Input </a:t>
            </a:r>
            <a:r>
              <a:rPr lang="ko-KR" altLang="en-US" dirty="0"/>
              <a:t>의 </a:t>
            </a:r>
            <a:r>
              <a:rPr lang="en-US" altLang="ko-KR" dirty="0"/>
              <a:t>name </a:t>
            </a:r>
            <a:r>
              <a:rPr lang="ko-KR" altLang="en-US" dirty="0"/>
              <a:t>속성은 서버에서 받을 때의 필드 값이 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버튼 </a:t>
            </a:r>
            <a:r>
              <a:rPr lang="en-US" altLang="ko-KR" dirty="0"/>
              <a:t>type </a:t>
            </a:r>
            <a:r>
              <a:rPr lang="ko-KR" altLang="en-US" dirty="0"/>
              <a:t>으로 </a:t>
            </a:r>
            <a:r>
              <a:rPr lang="en-US" altLang="ko-KR" dirty="0"/>
              <a:t>submit </a:t>
            </a:r>
            <a:r>
              <a:rPr lang="ko-KR" altLang="en-US" dirty="0"/>
              <a:t>을 하면 해당 폼의 내용을 지정한 방식 </a:t>
            </a:r>
            <a:r>
              <a:rPr lang="en-US" altLang="ko-KR" dirty="0"/>
              <a:t>+ </a:t>
            </a:r>
            <a:r>
              <a:rPr lang="ko-KR" altLang="en-US" dirty="0"/>
              <a:t>주소로 전달 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68975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45E3AB-A324-820F-C062-48CBEC531818}"/>
              </a:ext>
            </a:extLst>
          </p:cNvPr>
          <p:cNvSpPr txBox="1"/>
          <p:nvPr/>
        </p:nvSpPr>
        <p:spPr>
          <a:xfrm>
            <a:off x="753035" y="722636"/>
            <a:ext cx="6096000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"/users/add"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아이디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이메일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C1E2DE-A69D-7076-0CF4-AAFF542F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292" y="979811"/>
            <a:ext cx="4340673" cy="17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630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그런데 데이터가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안들어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3276600"/>
            <a:ext cx="11260802" cy="3581399"/>
          </a:xfrm>
        </p:spPr>
        <p:txBody>
          <a:bodyPr/>
          <a:lstStyle/>
          <a:p>
            <a:r>
              <a:rPr lang="ko-KR" altLang="en-US" dirty="0"/>
              <a:t>바로 </a:t>
            </a:r>
            <a:r>
              <a:rPr lang="en-US" altLang="ko-KR" dirty="0"/>
              <a:t>Query </a:t>
            </a:r>
            <a:r>
              <a:rPr lang="ko-KR" altLang="en-US" dirty="0"/>
              <a:t>로 데이터가 들어오면 행복하겠지만</a:t>
            </a:r>
            <a:r>
              <a:rPr lang="en-US" altLang="ko-KR" dirty="0"/>
              <a:t>, </a:t>
            </a:r>
            <a:r>
              <a:rPr lang="ko-KR" altLang="en-US" dirty="0"/>
              <a:t>폼으로 보낸 데이터는 </a:t>
            </a:r>
            <a:r>
              <a:rPr lang="en-US" altLang="ko-KR" dirty="0"/>
              <a:t>query </a:t>
            </a:r>
            <a:r>
              <a:rPr lang="ko-KR" altLang="en-US" dirty="0"/>
              <a:t>로 값이 들어오지 않습니다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다른 방식으로 받아야 합니다</a:t>
            </a:r>
            <a:r>
              <a:rPr lang="en-US" altLang="ko-KR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872CB5-6DC5-E0B0-35DA-AD77C98B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328389"/>
            <a:ext cx="5377996" cy="1948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70952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그런데 데이터가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안들어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이럴 때 편하게 사용하기 위해서 </a:t>
            </a:r>
            <a:r>
              <a:rPr lang="en-US" altLang="ko-KR" dirty="0"/>
              <a:t>body-parser </a:t>
            </a:r>
            <a:r>
              <a:rPr lang="ko-KR" altLang="en-US" dirty="0"/>
              <a:t>라는 모듈을 사용합니다</a:t>
            </a:r>
            <a:endParaRPr lang="en-US" altLang="ko-KR" dirty="0"/>
          </a:p>
          <a:p>
            <a:r>
              <a:rPr lang="en-US" altLang="ko-KR" dirty="0"/>
              <a:t>Form </a:t>
            </a:r>
            <a:r>
              <a:rPr lang="ko-KR" altLang="en-US" dirty="0"/>
              <a:t>에서 전송 된</a:t>
            </a:r>
            <a:r>
              <a:rPr lang="en-US" altLang="ko-KR" dirty="0"/>
              <a:t>, </a:t>
            </a:r>
            <a:r>
              <a:rPr lang="ko-KR" altLang="en-US" dirty="0"/>
              <a:t>정보를 </a:t>
            </a:r>
            <a:r>
              <a:rPr lang="en-US" altLang="ko-KR" dirty="0" err="1"/>
              <a:t>req.body</a:t>
            </a:r>
            <a:r>
              <a:rPr lang="en-US" altLang="ko-KR" dirty="0"/>
              <a:t> </a:t>
            </a:r>
            <a:r>
              <a:rPr lang="ko-KR" altLang="en-US" dirty="0"/>
              <a:t>에 담아서 </a:t>
            </a:r>
            <a:r>
              <a:rPr lang="en-US" altLang="ko-KR" dirty="0"/>
              <a:t>obj </a:t>
            </a:r>
            <a:r>
              <a:rPr lang="ko-KR" altLang="en-US" dirty="0"/>
              <a:t>로 전달해 주는 역할을 합니다</a:t>
            </a:r>
            <a:endParaRPr lang="en-US" altLang="ko-KR" dirty="0"/>
          </a:p>
          <a:p>
            <a:r>
              <a:rPr lang="en-US" altLang="ko-KR" dirty="0"/>
              <a:t>Body-parser </a:t>
            </a:r>
            <a:r>
              <a:rPr lang="ko-KR" altLang="en-US" dirty="0"/>
              <a:t>를 사용하지 않으면 아래와 같은 코드로 데이터를 </a:t>
            </a:r>
            <a:r>
              <a:rPr lang="en-US" altLang="ko-KR" dirty="0"/>
              <a:t>body </a:t>
            </a:r>
            <a:r>
              <a:rPr lang="ko-KR" altLang="en-US" dirty="0"/>
              <a:t>에 넣은 다음</a:t>
            </a:r>
            <a:r>
              <a:rPr lang="en-US" altLang="ko-KR" dirty="0"/>
              <a:t>, </a:t>
            </a:r>
            <a:r>
              <a:rPr lang="ko-KR" altLang="en-US" dirty="0"/>
              <a:t>인코딩 처리 까지 해줘야 한다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자동으로 처리해줘서 편리함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E49D2-F5AC-547C-DBD1-07A6CA59823E}"/>
              </a:ext>
            </a:extLst>
          </p:cNvPr>
          <p:cNvSpPr txBox="1"/>
          <p:nvPr/>
        </p:nvSpPr>
        <p:spPr>
          <a:xfrm>
            <a:off x="762000" y="5160278"/>
            <a:ext cx="7037294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});</a:t>
            </a:r>
          </a:p>
        </p:txBody>
      </p:sp>
    </p:spTree>
    <p:extLst>
      <p:ext uri="{BB962C8B-B14F-4D97-AF65-F5344CB8AC3E}">
        <p14:creationId xmlns:p14="http://schemas.microsoft.com/office/powerpoint/2010/main" val="12109859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585A8-33C4-AE64-4D54-1DE2F4B1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Body-parser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506DF-E92A-A2EF-1A70-8F6A4E9F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설치를 해봅시다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body-parser --save</a:t>
            </a:r>
          </a:p>
          <a:p>
            <a:r>
              <a:rPr lang="en-US" altLang="ko-KR" dirty="0"/>
              <a:t>Body-parser</a:t>
            </a:r>
            <a:r>
              <a:rPr lang="ko-KR" altLang="en-US" dirty="0"/>
              <a:t> 는 실제로 프로젝트를 배포한 상태에서도 서버 통신에 사용 되므로 </a:t>
            </a:r>
            <a:r>
              <a:rPr lang="en-US" altLang="ko-KR" dirty="0"/>
              <a:t>--save-dev </a:t>
            </a:r>
            <a:r>
              <a:rPr lang="ko-KR" altLang="en-US" dirty="0"/>
              <a:t>가 아닌 </a:t>
            </a:r>
            <a:r>
              <a:rPr lang="en-US" altLang="ko-KR" dirty="0"/>
              <a:t>--save </a:t>
            </a:r>
            <a:r>
              <a:rPr lang="ko-KR" altLang="en-US" dirty="0"/>
              <a:t>옵션으로 설치해야 합니다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2BE76-1A41-86A3-07C5-EF89E861EAEF}"/>
              </a:ext>
            </a:extLst>
          </p:cNvPr>
          <p:cNvSpPr txBox="1"/>
          <p:nvPr/>
        </p:nvSpPr>
        <p:spPr>
          <a:xfrm>
            <a:off x="833717" y="4411559"/>
            <a:ext cx="8139954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'body-parser'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extended: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}));</a:t>
            </a:r>
          </a:p>
        </p:txBody>
      </p:sp>
    </p:spTree>
    <p:extLst>
      <p:ext uri="{BB962C8B-B14F-4D97-AF65-F5344CB8AC3E}">
        <p14:creationId xmlns:p14="http://schemas.microsoft.com/office/powerpoint/2010/main" val="27286780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585A8-33C4-AE64-4D54-1DE2F4B1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Body-parser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506DF-E92A-A2EF-1A70-8F6A4E9F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Json</a:t>
            </a:r>
            <a:r>
              <a:rPr lang="en-US" altLang="ko-KR" dirty="0"/>
              <a:t>() </a:t>
            </a:r>
            <a:r>
              <a:rPr lang="ko-KR" altLang="en-US" dirty="0"/>
              <a:t>은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형태로 데이터를 전달한다는 의미 입니다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Urlencoded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-encoded) </a:t>
            </a:r>
            <a:r>
              <a:rPr lang="ko-KR" altLang="en-US" dirty="0"/>
              <a:t>옵션은 </a:t>
            </a:r>
            <a:r>
              <a:rPr lang="en-US" altLang="ko-KR" dirty="0" err="1"/>
              <a:t>url</a:t>
            </a:r>
            <a:r>
              <a:rPr lang="ko-KR" altLang="en-US" dirty="0"/>
              <a:t> 처럼 데이터를 변환하면</a:t>
            </a:r>
            <a:r>
              <a:rPr lang="en-US" altLang="ko-KR" dirty="0"/>
              <a:t>localhost:4000/</a:t>
            </a:r>
            <a:r>
              <a:rPr lang="en-US" altLang="ko-KR" dirty="0" err="1"/>
              <a:t>posts?title</a:t>
            </a:r>
            <a:r>
              <a:rPr lang="en-US" altLang="ko-KR" dirty="0"/>
              <a:t>=</a:t>
            </a:r>
            <a:r>
              <a:rPr lang="en-US" altLang="ko-KR" dirty="0" err="1"/>
              <a:t>title&amp;content</a:t>
            </a:r>
            <a:r>
              <a:rPr lang="en-US" altLang="ko-KR" dirty="0"/>
              <a:t>=content </a:t>
            </a:r>
            <a:r>
              <a:rPr lang="ko-KR" altLang="en-US" dirty="0"/>
              <a:t>해당 데이터를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형태 </a:t>
            </a:r>
            <a:r>
              <a:rPr lang="en-US" altLang="ko-KR" dirty="0"/>
              <a:t>{ “title”: “title, “content”: “content” } </a:t>
            </a:r>
            <a:r>
              <a:rPr lang="ko-KR" altLang="en-US" dirty="0"/>
              <a:t>라고 전달 합니다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2BE76-1A41-86A3-07C5-EF89E861EAEF}"/>
              </a:ext>
            </a:extLst>
          </p:cNvPr>
          <p:cNvSpPr txBox="1"/>
          <p:nvPr/>
        </p:nvSpPr>
        <p:spPr>
          <a:xfrm>
            <a:off x="662258" y="1489065"/>
            <a:ext cx="8139954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'body-parser'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extended: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}));</a:t>
            </a:r>
          </a:p>
        </p:txBody>
      </p:sp>
    </p:spTree>
    <p:extLst>
      <p:ext uri="{BB962C8B-B14F-4D97-AF65-F5344CB8AC3E}">
        <p14:creationId xmlns:p14="http://schemas.microsoft.com/office/powerpoint/2010/main" val="25026442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8FE78-F851-37A3-4D4D-A102FD74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Extended: false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527F-3D03-DF5D-73CF-1C4524492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query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들어온 문자열을</a:t>
            </a:r>
            <a:endParaRPr lang="en-US" altLang="ko-KR" dirty="0"/>
          </a:p>
          <a:p>
            <a:pPr lvl="1"/>
            <a:r>
              <a:rPr lang="en-US" altLang="ko-KR" dirty="0"/>
              <a:t>true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외부 모듈인 </a:t>
            </a:r>
            <a:r>
              <a:rPr lang="en-US" altLang="ko-KR" dirty="0" err="1"/>
              <a:t>qs</a:t>
            </a:r>
            <a:r>
              <a:rPr lang="en-US" altLang="ko-KR" dirty="0"/>
              <a:t> </a:t>
            </a:r>
            <a:r>
              <a:rPr lang="ko-KR" altLang="en-US" dirty="0"/>
              <a:t>모듈로 처리 </a:t>
            </a:r>
            <a:r>
              <a:rPr lang="en-US" altLang="ko-KR" dirty="0"/>
              <a:t>(</a:t>
            </a:r>
            <a:r>
              <a:rPr lang="en-US" altLang="ko-KR" dirty="0" err="1"/>
              <a:t>qs</a:t>
            </a:r>
            <a:r>
              <a:rPr lang="en-US" altLang="ko-KR" dirty="0"/>
              <a:t> </a:t>
            </a:r>
            <a:r>
              <a:rPr lang="ko-KR" altLang="en-US" dirty="0"/>
              <a:t>모듈 설치 필요</a:t>
            </a:r>
            <a:r>
              <a:rPr lang="en-US" altLang="ko-KR" dirty="0"/>
              <a:t>,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qs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false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express </a:t>
            </a:r>
            <a:r>
              <a:rPr lang="ko-KR" altLang="en-US" dirty="0"/>
              <a:t>내장 모듈인 </a:t>
            </a:r>
            <a:r>
              <a:rPr lang="en-US" altLang="ko-KR" dirty="0" err="1"/>
              <a:t>queryString</a:t>
            </a:r>
            <a:r>
              <a:rPr lang="en-US" altLang="ko-KR" dirty="0"/>
              <a:t> </a:t>
            </a:r>
            <a:r>
              <a:rPr lang="ko-KR" altLang="en-US" dirty="0"/>
              <a:t>모듈로 처리</a:t>
            </a:r>
            <a:endParaRPr lang="en-US" altLang="ko-KR" dirty="0"/>
          </a:p>
          <a:p>
            <a:r>
              <a:rPr lang="en-US" altLang="ko-KR" dirty="0"/>
              <a:t>False </a:t>
            </a:r>
            <a:r>
              <a:rPr lang="ko-KR" altLang="en-US" dirty="0"/>
              <a:t>옵션은 중첩된 객체 허용 </a:t>
            </a:r>
            <a:r>
              <a:rPr lang="en-US" altLang="ko-KR" dirty="0"/>
              <a:t>X (</a:t>
            </a:r>
            <a:r>
              <a:rPr lang="en-US" altLang="ko-KR" dirty="0">
                <a:hlinkClick r:id="rId2"/>
              </a:rPr>
              <a:t>https://sjh836.tistory.com/154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CB8F1D-B219-F95D-E0A7-C5858C26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46" y="4255269"/>
            <a:ext cx="6287377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6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js (문법, include, nodejs와 연동)">
            <a:extLst>
              <a:ext uri="{FF2B5EF4-FFF2-40B4-BE49-F238E27FC236}">
                <a16:creationId xmlns:a16="http://schemas.microsoft.com/office/drawing/2014/main" id="{001BA84E-EEEA-4FCB-9069-A4CEF8E80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68" y="402322"/>
            <a:ext cx="3494888" cy="170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ug가 뭐예요">
            <a:extLst>
              <a:ext uri="{FF2B5EF4-FFF2-40B4-BE49-F238E27FC236}">
                <a16:creationId xmlns:a16="http://schemas.microsoft.com/office/drawing/2014/main" id="{2DECA62B-9FEE-0312-6A9A-6F871A0D4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33" y="2771441"/>
            <a:ext cx="3746558" cy="165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Nunjucks | OddBird">
            <a:extLst>
              <a:ext uri="{FF2B5EF4-FFF2-40B4-BE49-F238E27FC236}">
                <a16:creationId xmlns:a16="http://schemas.microsoft.com/office/drawing/2014/main" id="{23A3B096-E79B-E4D4-1DCF-FE14D41F6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2" y="4955797"/>
            <a:ext cx="3805281" cy="130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F1BA5-CBE6-2144-6715-CEB99DDD8D88}"/>
              </a:ext>
            </a:extLst>
          </p:cNvPr>
          <p:cNvSpPr txBox="1"/>
          <p:nvPr/>
        </p:nvSpPr>
        <p:spPr>
          <a:xfrm>
            <a:off x="5160461" y="409891"/>
            <a:ext cx="4429418" cy="1701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기본이 되는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View Engine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문법을 사용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 기능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5A6B4-C367-44C4-47C9-B1A290E63C6D}"/>
              </a:ext>
            </a:extLst>
          </p:cNvPr>
          <p:cNvSpPr txBox="1"/>
          <p:nvPr/>
        </p:nvSpPr>
        <p:spPr>
          <a:xfrm>
            <a:off x="5160461" y="2855477"/>
            <a:ext cx="4406976" cy="11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문법을 단순화 하여 사용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 기능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F9EEC-BA42-DE43-01A8-7FA89F8E3356}"/>
              </a:ext>
            </a:extLst>
          </p:cNvPr>
          <p:cNvSpPr txBox="1"/>
          <p:nvPr/>
        </p:nvSpPr>
        <p:spPr>
          <a:xfrm>
            <a:off x="5160461" y="5036306"/>
            <a:ext cx="3768980" cy="11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문법을 그대로 사용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 기능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237889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8FE78-F851-37A3-4D4D-A102FD74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Body-parser </a:t>
            </a:r>
            <a:r>
              <a:rPr lang="ko-KR" altLang="en-US" dirty="0"/>
              <a:t>은 이제 기본으로 제공 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527F-3D03-DF5D-73CF-1C4524492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하도 많이 써서 이제는 </a:t>
            </a:r>
            <a:r>
              <a:rPr lang="en-US" altLang="ko-KR" dirty="0"/>
              <a:t>express </a:t>
            </a:r>
            <a:r>
              <a:rPr lang="ko-KR" altLang="en-US" dirty="0"/>
              <a:t>에 기본 기능으로 추가가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express 4.16 </a:t>
            </a:r>
            <a:r>
              <a:rPr lang="ko-KR" altLang="en-US" dirty="0"/>
              <a:t>이상에서만 먹힙니다</a:t>
            </a:r>
            <a:r>
              <a:rPr lang="en-US" altLang="ko-KR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28F3A-A83B-07EB-62F2-6B400FA12DAE}"/>
              </a:ext>
            </a:extLst>
          </p:cNvPr>
          <p:cNvSpPr txBox="1"/>
          <p:nvPr/>
        </p:nvSpPr>
        <p:spPr>
          <a:xfrm>
            <a:off x="815789" y="2232229"/>
            <a:ext cx="729727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extended: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1573B1-1157-0911-8D09-49A58AF4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9" y="4491240"/>
            <a:ext cx="3714516" cy="17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177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5C7E9-B5DC-217B-7290-EAFFFFA2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Body-parser</a:t>
            </a:r>
            <a:r>
              <a:rPr lang="ko-KR" altLang="en-US" dirty="0"/>
              <a:t> 의 동작에 대해서 알아 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7CE64-4669-52CA-0D8C-3C74772A8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body-parser </a:t>
            </a:r>
            <a:r>
              <a:rPr lang="ko-KR" altLang="en-US" dirty="0"/>
              <a:t>를 쓰지 않은 상태에서 </a:t>
            </a:r>
            <a:r>
              <a:rPr lang="en-US" altLang="ko-KR" dirty="0" err="1"/>
              <a:t>req.body</a:t>
            </a:r>
            <a:r>
              <a:rPr lang="en-US" altLang="ko-KR" dirty="0"/>
              <a:t> </a:t>
            </a:r>
            <a:r>
              <a:rPr lang="ko-KR" altLang="en-US" dirty="0"/>
              <a:t>값을 찍어서 확인해 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F9A96-B64E-B719-F0E9-C72EE6B185F0}"/>
              </a:ext>
            </a:extLst>
          </p:cNvPr>
          <p:cNvSpPr txBox="1"/>
          <p:nvPr/>
        </p:nvSpPr>
        <p:spPr>
          <a:xfrm>
            <a:off x="808884" y="2779077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express.json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express.urlencoded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({ extended: false }));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CE4F2F-73DE-B734-1B7E-407033403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4" y="3905173"/>
            <a:ext cx="5287116" cy="1267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00F7DD-8DE4-EF6A-871F-F2FEAC4A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96" y="3905173"/>
            <a:ext cx="347787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054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5C7E9-B5DC-217B-7290-EAFFFFA2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Body-parser</a:t>
            </a:r>
            <a:r>
              <a:rPr lang="ko-KR" altLang="en-US" dirty="0"/>
              <a:t> 의 동작에 대해서 알아 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7CE64-4669-52CA-0D8C-3C74772A8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말한 내용 </a:t>
            </a:r>
            <a:r>
              <a:rPr lang="ko-KR" altLang="en-US" dirty="0" err="1"/>
              <a:t>처럼</a:t>
            </a:r>
            <a:r>
              <a:rPr lang="ko-KR" altLang="en-US" dirty="0"/>
              <a:t> 데이터 처리 및 인코딩 처리가 없어서 </a:t>
            </a:r>
            <a:r>
              <a:rPr lang="en-US" altLang="ko-KR" dirty="0"/>
              <a:t>undefined </a:t>
            </a:r>
            <a:r>
              <a:rPr lang="ko-KR" altLang="en-US" dirty="0"/>
              <a:t>가 찍힙니다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주석을 풀고 다시 요청을 보내면</a:t>
            </a:r>
            <a:r>
              <a:rPr lang="en-US" altLang="ko-KR" dirty="0"/>
              <a:t>?!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64208F-57D0-D3C8-2E32-9CD993F0E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212" y="2210962"/>
            <a:ext cx="7799699" cy="9233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1B2B33-FAB8-59D9-3753-D1319E071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42" y="4308308"/>
            <a:ext cx="5810726" cy="19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0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Req.body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form </a:t>
            </a:r>
            <a:r>
              <a:rPr lang="ko-KR" altLang="en-US" dirty="0"/>
              <a:t>에서 전달 된 정보는 </a:t>
            </a:r>
            <a:r>
              <a:rPr lang="en-US" altLang="ko-KR" dirty="0" err="1"/>
              <a:t>req.body</a:t>
            </a:r>
            <a:r>
              <a:rPr lang="en-US" altLang="ko-KR" dirty="0"/>
              <a:t> </a:t>
            </a:r>
            <a:r>
              <a:rPr lang="ko-KR" altLang="en-US" dirty="0"/>
              <a:t>를 통해 들어 옵니다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해당 데이터 처리를 위한 코드 추가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Req.query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값은 전달하지 않아도 빈 객체를 전달 하는데 빈 객체는 </a:t>
            </a:r>
            <a:r>
              <a:rPr lang="en-US" altLang="ko-KR" dirty="0">
                <a:sym typeface="Wingdings" panose="05000000000000000000" pitchFamily="2" charset="2"/>
              </a:rPr>
              <a:t>if </a:t>
            </a:r>
            <a:r>
              <a:rPr lang="ko-KR" altLang="en-US" dirty="0">
                <a:sym typeface="Wingdings" panose="05000000000000000000" pitchFamily="2" charset="2"/>
              </a:rPr>
              <a:t>문에서 </a:t>
            </a:r>
            <a:r>
              <a:rPr lang="en-US" altLang="ko-KR" dirty="0">
                <a:sym typeface="Wingdings" panose="05000000000000000000" pitchFamily="2" charset="2"/>
              </a:rPr>
              <a:t>true </a:t>
            </a:r>
            <a:r>
              <a:rPr lang="ko-KR" altLang="en-US" dirty="0">
                <a:sym typeface="Wingdings" panose="05000000000000000000" pitchFamily="2" charset="2"/>
              </a:rPr>
              <a:t>값을 리턴 하므로 다른 방식으로 예외 처리하기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회원 가입이 완료 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다시 회원 목록 페이지를 보여줘서 회원 추가가 된 것을 바로 확인 할 수 있도록 처리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C3B31-D522-FAA7-5ABB-47C62EC4BDCE}"/>
              </a:ext>
            </a:extLst>
          </p:cNvPr>
          <p:cNvSpPr txBox="1"/>
          <p:nvPr/>
        </p:nvSpPr>
        <p:spPr>
          <a:xfrm>
            <a:off x="824219" y="5680504"/>
            <a:ext cx="609460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33625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1BC6C-5CEA-39C1-2CC6-8FF27D124C7F}"/>
              </a:ext>
            </a:extLst>
          </p:cNvPr>
          <p:cNvSpPr txBox="1"/>
          <p:nvPr/>
        </p:nvSpPr>
        <p:spPr>
          <a:xfrm>
            <a:off x="246743" y="151179"/>
            <a:ext cx="6096000" cy="6555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'/add'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등록 완료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쿼리 입력이 잘못 되었습니다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쿼리 입력이 잘못 되었습니다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 data'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406F59-020A-65B6-3FCB-7846BDEBE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593" y="151178"/>
            <a:ext cx="4103768" cy="196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782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posts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만들기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Users</a:t>
            </a:r>
            <a:r>
              <a:rPr lang="ko-KR" altLang="en-US" dirty="0">
                <a:sym typeface="Wingdings" panose="05000000000000000000" pitchFamily="2" charset="2"/>
              </a:rPr>
              <a:t> 서비스를 만든 것 처럼</a:t>
            </a:r>
            <a:r>
              <a:rPr lang="en-US" altLang="ko-KR" dirty="0">
                <a:sym typeface="Wingdings" panose="05000000000000000000" pitchFamily="2" charset="2"/>
              </a:rPr>
              <a:t>, Posts </a:t>
            </a:r>
            <a:r>
              <a:rPr lang="ko-KR" altLang="en-US" dirty="0">
                <a:sym typeface="Wingdings" panose="05000000000000000000" pitchFamily="2" charset="2"/>
              </a:rPr>
              <a:t>서비스를 만들면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Posts </a:t>
            </a:r>
            <a:r>
              <a:rPr lang="ko-KR" altLang="en-US" dirty="0">
                <a:sym typeface="Wingdings" panose="05000000000000000000" pitchFamily="2" charset="2"/>
              </a:rPr>
              <a:t>서비스의 데이터는 글의 </a:t>
            </a:r>
            <a:r>
              <a:rPr lang="en-US" altLang="ko-KR" dirty="0">
                <a:sym typeface="Wingdings" panose="05000000000000000000" pitchFamily="2" charset="2"/>
              </a:rPr>
              <a:t>title, content </a:t>
            </a:r>
            <a:r>
              <a:rPr lang="ko-KR" altLang="en-US" dirty="0">
                <a:sym typeface="Wingdings" panose="05000000000000000000" pitchFamily="2" charset="2"/>
              </a:rPr>
              <a:t>를 가지고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서비스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글 목록을 보여주는 페이지 </a:t>
            </a:r>
            <a:r>
              <a:rPr lang="en-US" altLang="ko-KR" dirty="0">
                <a:sym typeface="Wingdings" panose="05000000000000000000" pitchFamily="2" charset="2"/>
              </a:rPr>
              <a:t>: GET localhost:4000/posts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글 추가 </a:t>
            </a:r>
            <a:r>
              <a:rPr lang="en-US" altLang="ko-KR" dirty="0">
                <a:sym typeface="Wingdings" panose="05000000000000000000" pitchFamily="2" charset="2"/>
              </a:rPr>
              <a:t>: POST localhost:4000/posts/add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글 추가는 </a:t>
            </a:r>
            <a:r>
              <a:rPr lang="en-US" altLang="ko-KR" dirty="0">
                <a:sym typeface="Wingdings" panose="05000000000000000000" pitchFamily="2" charset="2"/>
              </a:rPr>
              <a:t>form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en-US" altLang="ko-KR" dirty="0">
                <a:sym typeface="Wingdings" panose="05000000000000000000" pitchFamily="2" charset="2"/>
              </a:rPr>
              <a:t>title 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content </a:t>
            </a:r>
            <a:r>
              <a:rPr lang="ko-KR" altLang="en-US" dirty="0">
                <a:sym typeface="Wingdings" panose="05000000000000000000" pitchFamily="2" charset="2"/>
              </a:rPr>
              <a:t>를 받아서 추가 합니다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모든 기능은 </a:t>
            </a:r>
            <a:r>
              <a:rPr lang="en-US" altLang="ko-KR" dirty="0">
                <a:sym typeface="Wingdings" panose="05000000000000000000" pitchFamily="2" charset="2"/>
              </a:rPr>
              <a:t>routes/posts.js </a:t>
            </a:r>
            <a:r>
              <a:rPr lang="ko-KR" altLang="en-US" dirty="0">
                <a:sym typeface="Wingdings" panose="05000000000000000000" pitchFamily="2" charset="2"/>
              </a:rPr>
              <a:t>에 정의 되어 있어야 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26033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요청 보내기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9797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Form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데이터를 서버로 보내기 위한 태그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그렇기 때문에 기본 속성 값에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주소를 받기위한 </a:t>
            </a:r>
            <a:r>
              <a:rPr lang="en-US" altLang="ko-KR" dirty="0"/>
              <a:t>action </a:t>
            </a:r>
            <a:r>
              <a:rPr lang="ko-KR" altLang="en-US" dirty="0"/>
              <a:t>과</a:t>
            </a:r>
            <a:r>
              <a:rPr lang="en-US" altLang="ko-KR" dirty="0"/>
              <a:t>, </a:t>
            </a:r>
            <a:r>
              <a:rPr lang="ko-KR" altLang="en-US" dirty="0"/>
              <a:t>타입을 받기 위한 </a:t>
            </a:r>
            <a:r>
              <a:rPr lang="en-US" altLang="ko-KR" dirty="0"/>
              <a:t>method </a:t>
            </a:r>
            <a:r>
              <a:rPr lang="ko-KR" altLang="en-US" dirty="0"/>
              <a:t>를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</a:t>
            </a:r>
            <a:r>
              <a:rPr lang="en-US" altLang="ko-KR" dirty="0"/>
              <a:t>, form </a:t>
            </a:r>
            <a:r>
              <a:rPr lang="ko-KR" altLang="en-US" dirty="0"/>
              <a:t>없이 </a:t>
            </a:r>
            <a:r>
              <a:rPr lang="en-US" altLang="ko-KR" dirty="0"/>
              <a:t>Back-end </a:t>
            </a:r>
            <a:r>
              <a:rPr lang="ko-KR" altLang="en-US" dirty="0"/>
              <a:t>로 데이터를 보내는 방법은 없을까요</a:t>
            </a:r>
            <a:r>
              <a:rPr lang="en-US" altLang="ko-KR" dirty="0"/>
              <a:t>!?</a:t>
            </a:r>
          </a:p>
          <a:p>
            <a:r>
              <a:rPr lang="ko-KR" altLang="en-US" dirty="0"/>
              <a:t>당연히 있습니다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XMLHttpRequest</a:t>
            </a:r>
            <a:endParaRPr lang="en-US" altLang="ko-KR" dirty="0"/>
          </a:p>
          <a:p>
            <a:pPr lvl="1"/>
            <a:r>
              <a:rPr lang="en-US" altLang="ko-KR" dirty="0" err="1"/>
              <a:t>JQuery</a:t>
            </a:r>
            <a:endParaRPr lang="en-US" altLang="ko-KR" dirty="0"/>
          </a:p>
          <a:p>
            <a:pPr lvl="1"/>
            <a:r>
              <a:rPr lang="en-US" altLang="ko-KR" dirty="0"/>
              <a:t>Fetch()</a:t>
            </a:r>
          </a:p>
        </p:txBody>
      </p:sp>
    </p:spTree>
    <p:extLst>
      <p:ext uri="{BB962C8B-B14F-4D97-AF65-F5344CB8AC3E}">
        <p14:creationId xmlns:p14="http://schemas.microsoft.com/office/powerpoint/2010/main" val="7285600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XMLHttpRequest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1999</a:t>
            </a:r>
            <a:r>
              <a:rPr lang="ko-KR" altLang="en-US" dirty="0"/>
              <a:t>년에 클라이언트에서 서버 측 데이터를 받기위해 탄생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아무래도 옛날 방식인 만큼</a:t>
            </a:r>
            <a:r>
              <a:rPr lang="en-US" altLang="ko-KR" dirty="0"/>
              <a:t>, </a:t>
            </a:r>
            <a:r>
              <a:rPr lang="ko-KR" altLang="en-US" dirty="0"/>
              <a:t>최신 기능인 </a:t>
            </a:r>
            <a:r>
              <a:rPr lang="en-US" altLang="ko-KR" dirty="0"/>
              <a:t>Promise </a:t>
            </a:r>
            <a:r>
              <a:rPr lang="ko-KR" altLang="en-US" dirty="0"/>
              <a:t>등을 기본으로 내장하지 못하고 있기 때문에 서버 통신을 동기적으로 처리 하려면 </a:t>
            </a:r>
            <a:r>
              <a:rPr lang="ko-KR" altLang="en-US" dirty="0" err="1"/>
              <a:t>콜백</a:t>
            </a:r>
            <a:r>
              <a:rPr lang="ko-KR" altLang="en-US" dirty="0"/>
              <a:t> 함수를 제외하면</a:t>
            </a:r>
            <a:r>
              <a:rPr lang="en-US" altLang="ko-KR" dirty="0"/>
              <a:t>, Promise </a:t>
            </a:r>
            <a:r>
              <a:rPr lang="ko-KR" altLang="en-US" dirty="0"/>
              <a:t>를 따로 사용해야 하는 불편함이 있습니다</a:t>
            </a:r>
            <a:endParaRPr lang="en-US" altLang="ko-KR" dirty="0"/>
          </a:p>
          <a:p>
            <a:r>
              <a:rPr lang="en-US" altLang="ko-KR" dirty="0"/>
              <a:t>ES6 </a:t>
            </a:r>
            <a:r>
              <a:rPr lang="ko-KR" altLang="en-US" dirty="0"/>
              <a:t>문법이 등장하기 전 까지는</a:t>
            </a:r>
            <a:r>
              <a:rPr lang="en-US" altLang="ko-KR" dirty="0"/>
              <a:t> </a:t>
            </a:r>
            <a:r>
              <a:rPr lang="ko-KR" altLang="en-US" dirty="0"/>
              <a:t>주로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통신을 했었습니다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28336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466115-17FE-CDD7-4E82-80A2B4035776}"/>
              </a:ext>
            </a:extLst>
          </p:cNvPr>
          <p:cNvSpPr txBox="1"/>
          <p:nvPr/>
        </p:nvSpPr>
        <p:spPr>
          <a:xfrm>
            <a:off x="403411" y="407965"/>
            <a:ext cx="7871013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`http://localhost:4000/users/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4509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JQuery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구린 </a:t>
            </a:r>
            <a:r>
              <a:rPr lang="en-US" altLang="ko-KR" dirty="0"/>
              <a:t>JS </a:t>
            </a:r>
            <a:r>
              <a:rPr lang="ko-KR" altLang="en-US" dirty="0"/>
              <a:t>의 구세주 역할을 하던 라이브러리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2006</a:t>
            </a:r>
            <a:r>
              <a:rPr lang="ko-KR" altLang="en-US" dirty="0"/>
              <a:t>년 등장하여 편리한 </a:t>
            </a:r>
            <a:r>
              <a:rPr lang="en-US" altLang="ko-KR" dirty="0"/>
              <a:t>DOM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데이터 통신 등 다양한 분야에서 사용</a:t>
            </a:r>
            <a:endParaRPr lang="en-US" altLang="ko-KR" dirty="0"/>
          </a:p>
          <a:p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의 기능들이 </a:t>
            </a:r>
            <a:r>
              <a:rPr lang="en-US" altLang="ko-KR" dirty="0"/>
              <a:t>JS </a:t>
            </a:r>
            <a:r>
              <a:rPr lang="ko-KR" altLang="en-US" dirty="0"/>
              <a:t>에 기본 내장 되면서 점차 사용이 줄어드는 추세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 descr="OKKY - 요즘에 외국은 jquery 잘 안쓰나요?">
            <a:extLst>
              <a:ext uri="{FF2B5EF4-FFF2-40B4-BE49-F238E27FC236}">
                <a16:creationId xmlns:a16="http://schemas.microsoft.com/office/drawing/2014/main" id="{4A222A76-B65C-D7D4-97A9-06D8213DA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09" y="3682879"/>
            <a:ext cx="4335556" cy="301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5469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61269-4FF4-2A35-4C7B-F6F4012F5B52}"/>
              </a:ext>
            </a:extLst>
          </p:cNvPr>
          <p:cNvSpPr txBox="1"/>
          <p:nvPr/>
        </p:nvSpPr>
        <p:spPr>
          <a:xfrm>
            <a:off x="519953" y="319223"/>
            <a:ext cx="8668870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`http://localhost:4000/users/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`http://localhost:4000/users/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171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Fetch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브라우저에서 서버 사이드 통신을 위해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ES6 </a:t>
            </a:r>
            <a:r>
              <a:rPr lang="ko-KR" altLang="en-US" dirty="0"/>
              <a:t>에서 추가된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문제점을 개선하고 </a:t>
            </a:r>
            <a:r>
              <a:rPr lang="en-US" altLang="ko-KR" dirty="0"/>
              <a:t>Promise </a:t>
            </a:r>
            <a:r>
              <a:rPr lang="ko-KR" altLang="en-US" dirty="0"/>
              <a:t>를 기본으로 내장하여 서버 통신을 코드를 </a:t>
            </a:r>
            <a:r>
              <a:rPr lang="ko-KR" altLang="en-US" dirty="0" err="1"/>
              <a:t>백엔드</a:t>
            </a:r>
            <a:r>
              <a:rPr lang="ko-KR" altLang="en-US" dirty="0"/>
              <a:t> 코드와 비슷하게 짤 수 있습니다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6691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30EC45-A4D5-74BD-559F-B416ED7BC00A}"/>
              </a:ext>
            </a:extLst>
          </p:cNvPr>
          <p:cNvSpPr txBox="1"/>
          <p:nvPr/>
        </p:nvSpPr>
        <p:spPr>
          <a:xfrm>
            <a:off x="779930" y="592194"/>
            <a:ext cx="6714564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`http://localhost:4000/users/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108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Fetch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를 이용해서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 기능 구현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953868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Fetch</a:t>
            </a:r>
            <a:r>
              <a:rPr lang="ko-KR" altLang="en-US" dirty="0"/>
              <a:t>를 이용한 삭제 기능 구현</a:t>
            </a:r>
            <a:r>
              <a:rPr lang="en-US" altLang="ko-KR" dirty="0"/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기능 자체는 이미 </a:t>
            </a:r>
            <a:r>
              <a:rPr lang="en-US" altLang="ko-KR" dirty="0"/>
              <a:t>Back-end API</a:t>
            </a:r>
            <a:r>
              <a:rPr lang="ko-KR" altLang="en-US" dirty="0"/>
              <a:t>에 잘 구현이 되어 있습니다</a:t>
            </a:r>
            <a:endParaRPr lang="en-US" altLang="ko-KR" dirty="0"/>
          </a:p>
          <a:p>
            <a:r>
              <a:rPr lang="ko-KR" altLang="en-US" dirty="0"/>
              <a:t>우리가 할 일은 </a:t>
            </a:r>
            <a:r>
              <a:rPr lang="en-US" altLang="ko-KR" dirty="0"/>
              <a:t>fetch </a:t>
            </a:r>
            <a:r>
              <a:rPr lang="ko-KR" altLang="en-US" dirty="0"/>
              <a:t>를 이용해서 </a:t>
            </a:r>
            <a:r>
              <a:rPr lang="en-US" altLang="ko-KR" dirty="0"/>
              <a:t>back-end </a:t>
            </a:r>
            <a:r>
              <a:rPr lang="ko-KR" altLang="en-US" dirty="0"/>
              <a:t>에 요청만 잘 보내면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li </a:t>
            </a:r>
            <a:r>
              <a:rPr lang="ko-KR" altLang="en-US" dirty="0"/>
              <a:t>요소에 삭제 버튼을 추가해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삭제 버튼은 간단하게 </a:t>
            </a:r>
            <a:r>
              <a:rPr lang="en-US" altLang="ko-KR" dirty="0"/>
              <a:t>&lt;a&gt; </a:t>
            </a:r>
            <a:r>
              <a:rPr lang="ko-KR" altLang="en-US" dirty="0"/>
              <a:t>태그로 구현</a:t>
            </a:r>
            <a:endParaRPr lang="en-US" altLang="ko-KR" dirty="0"/>
          </a:p>
          <a:p>
            <a:r>
              <a:rPr lang="en-US" altLang="ko-KR" dirty="0"/>
              <a:t>&lt;a&gt; </a:t>
            </a:r>
            <a:r>
              <a:rPr lang="ko-KR" altLang="en-US" dirty="0"/>
              <a:t>태그에 </a:t>
            </a:r>
            <a:r>
              <a:rPr lang="en-US" altLang="ko-KR" dirty="0"/>
              <a:t>onclick </a:t>
            </a:r>
            <a:r>
              <a:rPr lang="ko-KR" altLang="en-US" dirty="0"/>
              <a:t>으로 삭제 함수를 연결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해당 함수에서 </a:t>
            </a:r>
            <a:r>
              <a:rPr lang="en-US" altLang="ko-KR" dirty="0">
                <a:sym typeface="Wingdings" panose="05000000000000000000" pitchFamily="2" charset="2"/>
              </a:rPr>
              <a:t>fetch </a:t>
            </a:r>
            <a:r>
              <a:rPr lang="ko-KR" altLang="en-US" dirty="0">
                <a:sym typeface="Wingdings" panose="05000000000000000000" pitchFamily="2" charset="2"/>
              </a:rPr>
              <a:t>로 삭제 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요청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577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F5E170-B060-6C1C-1317-FCC4CFFAD40F}"/>
              </a:ext>
            </a:extLst>
          </p:cNvPr>
          <p:cNvSpPr txBox="1"/>
          <p:nvPr/>
        </p:nvSpPr>
        <p:spPr>
          <a:xfrm>
            <a:off x="753035" y="505269"/>
            <a:ext cx="7512424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if(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0) {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for(let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ID: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USER[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].id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USER[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].name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email: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USER[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].email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();"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}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} else {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 정보가 없습니다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}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124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삭제를 하려면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</a:t>
            </a:r>
            <a:r>
              <a:rPr lang="ko-KR" altLang="en-US" dirty="0"/>
              <a:t>의 </a:t>
            </a:r>
            <a:r>
              <a:rPr lang="en-US" altLang="ko-KR" dirty="0"/>
              <a:t>id </a:t>
            </a:r>
            <a:r>
              <a:rPr lang="ko-KR" altLang="en-US" dirty="0"/>
              <a:t>를 알아야만 삭제가 가능합니다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그럼</a:t>
            </a:r>
            <a:r>
              <a:rPr lang="en-US" altLang="ko-KR" dirty="0"/>
              <a:t>, </a:t>
            </a:r>
            <a:r>
              <a:rPr lang="en-US" altLang="ko-KR" dirty="0" err="1"/>
              <a:t>deleteUser</a:t>
            </a:r>
            <a:r>
              <a:rPr lang="en-US" altLang="ko-KR" dirty="0"/>
              <a:t> </a:t>
            </a:r>
            <a:r>
              <a:rPr lang="ko-KR" altLang="en-US" dirty="0"/>
              <a:t>에 어떤 방식으로 </a:t>
            </a:r>
            <a:r>
              <a:rPr lang="en-US" altLang="ko-KR" dirty="0"/>
              <a:t>id </a:t>
            </a:r>
            <a:r>
              <a:rPr lang="ko-KR" altLang="en-US" dirty="0"/>
              <a:t>를 전달하면 될까요</a:t>
            </a:r>
            <a:r>
              <a:rPr lang="en-US" altLang="ko-KR" dirty="0"/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10573445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활용하면 됩니다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78775-55F4-2BD3-7999-A6B36155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USER[</a:t>
            </a:r>
            <a:r>
              <a:rPr lang="en-US" altLang="ko-KR" dirty="0" err="1"/>
              <a:t>i</a:t>
            </a:r>
            <a:r>
              <a:rPr lang="en-US" altLang="ko-KR" dirty="0"/>
              <a:t>].id </a:t>
            </a:r>
            <a:r>
              <a:rPr lang="ko-KR" altLang="en-US" dirty="0"/>
              <a:t>값을 전달하면 되므로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위와 같이 </a:t>
            </a:r>
            <a:r>
              <a:rPr lang="en-US" altLang="ko-KR" dirty="0" err="1"/>
              <a:t>deleteUser</a:t>
            </a:r>
            <a:r>
              <a:rPr lang="en-US" altLang="ko-KR" dirty="0"/>
              <a:t> </a:t>
            </a:r>
            <a:r>
              <a:rPr lang="ko-KR" altLang="en-US" dirty="0"/>
              <a:t>함수의 매개 변수로 </a:t>
            </a:r>
            <a:r>
              <a:rPr lang="en-US" altLang="ko-KR" dirty="0"/>
              <a:t>USER[</a:t>
            </a:r>
            <a:r>
              <a:rPr lang="en-US" altLang="ko-KR" dirty="0" err="1"/>
              <a:t>i</a:t>
            </a:r>
            <a:r>
              <a:rPr lang="en-US" altLang="ko-KR" dirty="0"/>
              <a:t>].id </a:t>
            </a:r>
            <a:r>
              <a:rPr lang="ko-KR" altLang="en-US" dirty="0"/>
              <a:t>값을 전달 합니다</a:t>
            </a:r>
            <a:r>
              <a:rPr lang="en-US" altLang="ko-KR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AA67A-7F88-B68F-4464-2DEB5421EFE2}"/>
              </a:ext>
            </a:extLst>
          </p:cNvPr>
          <p:cNvSpPr txBox="1"/>
          <p:nvPr/>
        </p:nvSpPr>
        <p:spPr>
          <a:xfrm>
            <a:off x="815788" y="2222811"/>
            <a:ext cx="82654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('&lt;%= USER[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].id %&gt;');"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4539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deleteUser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78775-55F4-2BD3-7999-A6B36155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그럼 실제적으로 삭제 기능을 하는 </a:t>
            </a:r>
            <a:r>
              <a:rPr lang="en-US" altLang="ko-KR" dirty="0" err="1"/>
              <a:t>deleteUser</a:t>
            </a:r>
            <a:r>
              <a:rPr lang="en-US" altLang="ko-KR" dirty="0"/>
              <a:t> </a:t>
            </a:r>
            <a:r>
              <a:rPr lang="ko-KR" altLang="en-US" dirty="0"/>
              <a:t>함수를 만들어 봅시다</a:t>
            </a:r>
            <a:endParaRPr lang="en-US" altLang="ko-KR" dirty="0"/>
          </a:p>
          <a:p>
            <a:r>
              <a:rPr lang="en-US" altLang="ko-KR" dirty="0"/>
              <a:t>fetch </a:t>
            </a:r>
            <a:r>
              <a:rPr lang="ko-KR" altLang="en-US" dirty="0"/>
              <a:t>의 주소로는 매개</a:t>
            </a:r>
            <a:r>
              <a:rPr lang="en-US" altLang="ko-KR" dirty="0"/>
              <a:t> </a:t>
            </a:r>
            <a:r>
              <a:rPr lang="ko-KR" altLang="en-US" dirty="0"/>
              <a:t>변수로 받은 </a:t>
            </a:r>
            <a:r>
              <a:rPr lang="en-US" altLang="ko-KR" dirty="0"/>
              <a:t>id </a:t>
            </a:r>
            <a:r>
              <a:rPr lang="ko-KR" altLang="en-US" dirty="0"/>
              <a:t>값을 넣어서 전달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전달 값으로는 </a:t>
            </a:r>
            <a:r>
              <a:rPr lang="en-US" altLang="ko-KR" dirty="0"/>
              <a:t>method, headers </a:t>
            </a:r>
            <a:r>
              <a:rPr lang="ko-KR" altLang="en-US" dirty="0"/>
              <a:t>를 전달 </a:t>
            </a:r>
            <a:r>
              <a:rPr lang="en-US" altLang="ko-KR" dirty="0"/>
              <a:t>(</a:t>
            </a:r>
            <a:r>
              <a:rPr lang="ko-KR" altLang="en-US" dirty="0"/>
              <a:t>데이터 전달이 필요하면 </a:t>
            </a:r>
            <a:r>
              <a:rPr lang="en-US" altLang="ko-KR" dirty="0"/>
              <a:t>body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담아서 전달</a:t>
            </a:r>
            <a:r>
              <a:rPr lang="en-US" altLang="ko-K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0373B-743A-D280-EB19-C2C8886FC85A}"/>
              </a:ext>
            </a:extLst>
          </p:cNvPr>
          <p:cNvSpPr txBox="1"/>
          <p:nvPr/>
        </p:nvSpPr>
        <p:spPr>
          <a:xfrm>
            <a:off x="788894" y="3059668"/>
            <a:ext cx="688825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`http://localhost:4000/users/delete/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484AF-0852-EED7-DD57-52BE0480F7F7}"/>
              </a:ext>
            </a:extLst>
          </p:cNvPr>
          <p:cNvSpPr txBox="1"/>
          <p:nvPr/>
        </p:nvSpPr>
        <p:spPr>
          <a:xfrm>
            <a:off x="3406589" y="4571765"/>
            <a:ext cx="60960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25763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9634</TotalTime>
  <Words>7551</Words>
  <Application>Microsoft Office PowerPoint</Application>
  <PresentationFormat>와이드스크린</PresentationFormat>
  <Paragraphs>991</Paragraphs>
  <Slides>130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130</vt:i4>
      </vt:variant>
    </vt:vector>
  </HeadingPairs>
  <TitlesOfParts>
    <vt:vector size="137" baseType="lpstr">
      <vt:lpstr>Consolas</vt:lpstr>
      <vt:lpstr>Calibri</vt:lpstr>
      <vt:lpstr>맑은 고딕</vt:lpstr>
      <vt:lpstr>나눔스퀘어 Bold</vt:lpstr>
      <vt:lpstr>Arial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서버에서 받은 데이터로 어떻게 그리죠?</vt:lpstr>
      <vt:lpstr>PowerPoint 프레젠테이션</vt:lpstr>
      <vt:lpstr>PowerPoint 프레젠테이션</vt:lpstr>
      <vt:lpstr>PowerPoint 프레젠테이션</vt:lpstr>
      <vt:lpstr>View Engine 세팅!</vt:lpstr>
      <vt:lpstr>Index.ejs 파일 만들고 연결하기</vt:lpstr>
      <vt:lpstr>PowerPoint 프레젠테이션</vt:lpstr>
      <vt:lpstr>PowerPoint 프레젠테이션</vt:lpstr>
      <vt:lpstr>PowerPoint 프레젠테이션</vt:lpstr>
      <vt:lpstr>PowerPoint 프레젠테이션</vt:lpstr>
      <vt:lpstr>Static</vt:lpstr>
      <vt:lpstr>Static</vt:lpstr>
      <vt:lpstr>PowerPoint 프레젠테이션</vt:lpstr>
      <vt:lpstr>Express 기본 폴더 구조</vt:lpstr>
      <vt:lpstr>PowerPoint 프레젠테이션</vt:lpstr>
      <vt:lpstr>Public 폴더 설정</vt:lpstr>
      <vt:lpstr>Public 폴더 설정</vt:lpstr>
      <vt:lpstr>public/images 적용</vt:lpstr>
      <vt:lpstr>PowerPoint 프레젠테이션</vt:lpstr>
      <vt:lpstr>PowerPoint 프레젠테이션</vt:lpstr>
      <vt:lpstr>PowerPoint 프레젠테이션</vt:lpstr>
      <vt:lpstr>PowerPoint 프레젠테이션</vt:lpstr>
      <vt:lpstr>JS 에서 Module 사용하기</vt:lpstr>
      <vt:lpstr>PowerPoint 프레젠테이션</vt:lpstr>
      <vt:lpstr>CommonJS 방식</vt:lpstr>
      <vt:lpstr>CommonJS 방식</vt:lpstr>
      <vt:lpstr>CommonJS 방식</vt:lpstr>
      <vt:lpstr>CommonJS 방식</vt:lpstr>
      <vt:lpstr>PowerPoint 프레젠테이션</vt:lpstr>
      <vt:lpstr>ES6 방식</vt:lpstr>
      <vt:lpstr>ES6 방식 - export</vt:lpstr>
      <vt:lpstr>ES6 방식 - export</vt:lpstr>
      <vt:lpstr>ES6 방식 - import</vt:lpstr>
      <vt:lpstr>ES6 방식 – 모듈 이름 바꾸기(import)</vt:lpstr>
      <vt:lpstr>ES6 방식 – 모듈 이름 바꾸기(export)</vt:lpstr>
      <vt:lpstr>ES6 방식 – export default</vt:lpstr>
      <vt:lpstr>ES6 방식 – export default</vt:lpstr>
      <vt:lpstr>PowerPoint 프레젠테이션</vt:lpstr>
      <vt:lpstr>CommonJS 와 ES6 의 차이점</vt:lpstr>
      <vt:lpstr>실습, 모듈 사용!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메인 index 페이지 만들기</vt:lpstr>
      <vt:lpstr>PowerPoint 프레젠테이션</vt:lpstr>
      <vt:lpstr>메인 index 페이지 만들기</vt:lpstr>
      <vt:lpstr>Routes/index.js 파일 작업</vt:lpstr>
      <vt:lpstr>Router.js 에서 모듈 불러오기!</vt:lpstr>
      <vt:lpstr>Index.ejs 파일</vt:lpstr>
      <vt:lpstr>PowerPoint 프레젠테이션</vt:lpstr>
      <vt:lpstr>Error 핸들링</vt:lpstr>
      <vt:lpstr>PowerPoint 프레젠테이션</vt:lpstr>
      <vt:lpstr>객체  배열</vt:lpstr>
      <vt:lpstr>특정 아이디 찾기 미들웨어(API)</vt:lpstr>
      <vt:lpstr>회원 추가 미들웨어(API)</vt:lpstr>
      <vt:lpstr>회원 정보 수정 미들웨어(API)</vt:lpstr>
      <vt:lpstr>회원 삭제 미들웨어(API)</vt:lpstr>
      <vt:lpstr>PowerPoint 프레젠테이션</vt:lpstr>
      <vt:lpstr>Error 던지기!</vt:lpstr>
      <vt:lpstr>Error 던지기!</vt:lpstr>
      <vt:lpstr>App.js 에서 에러 핸들링!</vt:lpstr>
      <vt:lpstr>PowerPoint 프레젠테이션</vt:lpstr>
      <vt:lpstr>App.js 에서 에러 핸들링!</vt:lpstr>
      <vt:lpstr>PowerPoint 프레젠테이션</vt:lpstr>
      <vt:lpstr>프론트의 form 으로 백에게 데이터 보내기!</vt:lpstr>
      <vt:lpstr>PowerPoint 프레젠테이션</vt:lpstr>
      <vt:lpstr>그런데 데이터가 안들어 옵니다!</vt:lpstr>
      <vt:lpstr>그런데 데이터가 안들어 옵니다!</vt:lpstr>
      <vt:lpstr>Body-parser 설치</vt:lpstr>
      <vt:lpstr>Body-parser 사용</vt:lpstr>
      <vt:lpstr>Extended: false</vt:lpstr>
      <vt:lpstr>Body-parser 은 이제 기본으로 제공 됩니다!</vt:lpstr>
      <vt:lpstr>Body-parser 의 동작에 대해서 알아 봅시다</vt:lpstr>
      <vt:lpstr>Body-parser 의 동작에 대해서 알아 봅시다</vt:lpstr>
      <vt:lpstr>Req.body 를 처리</vt:lpstr>
      <vt:lpstr>PowerPoint 프레젠테이션</vt:lpstr>
      <vt:lpstr>실습, posts 서비스 만들기!</vt:lpstr>
      <vt:lpstr>PowerPoint 프레젠테이션</vt:lpstr>
      <vt:lpstr>Form 은 데이터를 서버로 보내기 위한 태그</vt:lpstr>
      <vt:lpstr> XMLHttpRequest</vt:lpstr>
      <vt:lpstr>PowerPoint 프레젠테이션</vt:lpstr>
      <vt:lpstr>JQuery</vt:lpstr>
      <vt:lpstr>PowerPoint 프레젠테이션</vt:lpstr>
      <vt:lpstr>Fetch</vt:lpstr>
      <vt:lpstr>PowerPoint 프레젠테이션</vt:lpstr>
      <vt:lpstr>PowerPoint 프레젠테이션</vt:lpstr>
      <vt:lpstr>Fetch를 이용한 삭제 기능 구현!</vt:lpstr>
      <vt:lpstr>PowerPoint 프레젠테이션</vt:lpstr>
      <vt:lpstr>삭제를 하려면!?</vt:lpstr>
      <vt:lpstr>Ejs 를 활용하면 됩니다!</vt:lpstr>
      <vt:lpstr>deleteUser(id) 함수 구현</vt:lpstr>
      <vt:lpstr>deleteUser(id) 함수 구현</vt:lpstr>
      <vt:lpstr>Promise 버전</vt:lpstr>
      <vt:lpstr>Async/Await 버전</vt:lpstr>
      <vt:lpstr>실습, 삭제 버튼을 posts 에도 추가!</vt:lpstr>
      <vt:lpstr>PowerPoint 프레젠테이션</vt:lpstr>
      <vt:lpstr>View part!</vt:lpstr>
      <vt:lpstr>Board.js 로 라우팅!</vt:lpstr>
      <vt:lpstr>Board.js 기본 기능 정의</vt:lpstr>
      <vt:lpstr>Board.js 기본 코드 작업</vt:lpstr>
      <vt:lpstr>Board.js 기본 코드 작업</vt:lpstr>
      <vt:lpstr>PowerPoint 프레젠테이션</vt:lpstr>
      <vt:lpstr>PowerPoint 프레젠테이션</vt:lpstr>
      <vt:lpstr>전체 목록 보여주기</vt:lpstr>
      <vt:lpstr>PowerPoint 프레젠테이션</vt:lpstr>
      <vt:lpstr>PowerPoint 프레젠테이션</vt:lpstr>
      <vt:lpstr>글 쓰기 모드로 이동</vt:lpstr>
      <vt:lpstr>PowerPoint 프레젠테이션</vt:lpstr>
      <vt:lpstr>글 추가 기능(프론트)</vt:lpstr>
      <vt:lpstr>글 추가 기능(백)</vt:lpstr>
      <vt:lpstr>실습, 추가 기능 백엔드 코드 작성하기!</vt:lpstr>
      <vt:lpstr>PowerPoint 프레젠테이션</vt:lpstr>
      <vt:lpstr>글 수정 모드로 이동</vt:lpstr>
      <vt:lpstr>글 수정 모드 뷰 페이지</vt:lpstr>
      <vt:lpstr>PUT!?</vt:lpstr>
      <vt:lpstr>PowerPoint 프레젠테이션</vt:lpstr>
      <vt:lpstr>글 수정 기능(백)</vt:lpstr>
      <vt:lpstr>PowerPoint 프레젠테이션</vt:lpstr>
      <vt:lpstr>PowerPoint 프레젠테이션</vt:lpstr>
      <vt:lpstr>글 삭제 기능(프론트)</vt:lpstr>
      <vt:lpstr>실습, 삭제 기능 프론트 &amp; 백엔드 코드 작성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1225</cp:revision>
  <dcterms:created xsi:type="dcterms:W3CDTF">2022-05-29T13:34:07Z</dcterms:created>
  <dcterms:modified xsi:type="dcterms:W3CDTF">2023-03-09T15:34:44Z</dcterms:modified>
</cp:coreProperties>
</file>