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3"/>
  </p:notesMasterIdLst>
  <p:sldIdLst>
    <p:sldId id="346" r:id="rId2"/>
    <p:sldId id="4569" r:id="rId3"/>
    <p:sldId id="3028" r:id="rId4"/>
    <p:sldId id="4484" r:id="rId5"/>
    <p:sldId id="4485" r:id="rId6"/>
    <p:sldId id="4486" r:id="rId7"/>
    <p:sldId id="4487" r:id="rId8"/>
    <p:sldId id="4561" r:id="rId9"/>
    <p:sldId id="4562" r:id="rId10"/>
    <p:sldId id="4563" r:id="rId11"/>
    <p:sldId id="4564" r:id="rId12"/>
    <p:sldId id="4565" r:id="rId13"/>
    <p:sldId id="4566" r:id="rId14"/>
    <p:sldId id="4568" r:id="rId15"/>
    <p:sldId id="4488" r:id="rId16"/>
    <p:sldId id="4489" r:id="rId17"/>
    <p:sldId id="4490" r:id="rId18"/>
    <p:sldId id="4492" r:id="rId19"/>
    <p:sldId id="4493" r:id="rId20"/>
    <p:sldId id="4494" r:id="rId21"/>
    <p:sldId id="4496" r:id="rId22"/>
    <p:sldId id="4499" r:id="rId23"/>
    <p:sldId id="4501" r:id="rId24"/>
    <p:sldId id="4502" r:id="rId25"/>
    <p:sldId id="4390" r:id="rId26"/>
    <p:sldId id="3834" r:id="rId27"/>
    <p:sldId id="3833" r:id="rId28"/>
    <p:sldId id="4511" r:id="rId29"/>
    <p:sldId id="4512" r:id="rId30"/>
    <p:sldId id="4472" r:id="rId31"/>
    <p:sldId id="4475" r:id="rId32"/>
    <p:sldId id="4513" r:id="rId33"/>
    <p:sldId id="4514" r:id="rId34"/>
    <p:sldId id="4515" r:id="rId35"/>
    <p:sldId id="4516" r:id="rId36"/>
    <p:sldId id="4517" r:id="rId37"/>
    <p:sldId id="4518" r:id="rId38"/>
    <p:sldId id="4338" r:id="rId39"/>
    <p:sldId id="4520" r:id="rId40"/>
    <p:sldId id="4521" r:id="rId41"/>
    <p:sldId id="4522" r:id="rId42"/>
    <p:sldId id="4523" r:id="rId43"/>
    <p:sldId id="4524" r:id="rId44"/>
    <p:sldId id="4525" r:id="rId45"/>
    <p:sldId id="4526" r:id="rId46"/>
    <p:sldId id="4527" r:id="rId47"/>
    <p:sldId id="4528" r:id="rId48"/>
    <p:sldId id="4529" r:id="rId49"/>
    <p:sldId id="4530" r:id="rId50"/>
    <p:sldId id="4531" r:id="rId51"/>
    <p:sldId id="4532" r:id="rId52"/>
    <p:sldId id="4533" r:id="rId53"/>
    <p:sldId id="4534" r:id="rId54"/>
    <p:sldId id="4535" r:id="rId55"/>
    <p:sldId id="4536" r:id="rId56"/>
    <p:sldId id="4537" r:id="rId57"/>
    <p:sldId id="4538" r:id="rId58"/>
    <p:sldId id="4539" r:id="rId59"/>
    <p:sldId id="4540" r:id="rId60"/>
    <p:sldId id="4541" r:id="rId61"/>
    <p:sldId id="4542" r:id="rId62"/>
    <p:sldId id="4543" r:id="rId63"/>
    <p:sldId id="4570" r:id="rId64"/>
    <p:sldId id="4544" r:id="rId65"/>
    <p:sldId id="4545" r:id="rId66"/>
    <p:sldId id="4546" r:id="rId67"/>
    <p:sldId id="4547" r:id="rId68"/>
    <p:sldId id="4548" r:id="rId69"/>
    <p:sldId id="4549" r:id="rId70"/>
    <p:sldId id="4550" r:id="rId71"/>
    <p:sldId id="4551" r:id="rId72"/>
    <p:sldId id="4552" r:id="rId73"/>
    <p:sldId id="4571" r:id="rId74"/>
    <p:sldId id="4553" r:id="rId75"/>
    <p:sldId id="4554" r:id="rId76"/>
    <p:sldId id="4555" r:id="rId77"/>
    <p:sldId id="4556" r:id="rId78"/>
    <p:sldId id="4557" r:id="rId79"/>
    <p:sldId id="4558" r:id="rId80"/>
    <p:sldId id="4559" r:id="rId81"/>
    <p:sldId id="4560" r:id="rId82"/>
    <p:sldId id="3267" r:id="rId83"/>
    <p:sldId id="3258" r:id="rId84"/>
    <p:sldId id="3270" r:id="rId85"/>
    <p:sldId id="4590" r:id="rId86"/>
    <p:sldId id="3272" r:id="rId87"/>
    <p:sldId id="3279" r:id="rId88"/>
    <p:sldId id="3274" r:id="rId89"/>
    <p:sldId id="3275" r:id="rId90"/>
    <p:sldId id="3277" r:id="rId91"/>
    <p:sldId id="3280" r:id="rId92"/>
    <p:sldId id="3281" r:id="rId93"/>
    <p:sldId id="3283" r:id="rId94"/>
    <p:sldId id="4567" r:id="rId95"/>
    <p:sldId id="4572" r:id="rId96"/>
    <p:sldId id="3284" r:id="rId97"/>
    <p:sldId id="4578" r:id="rId98"/>
    <p:sldId id="4583" r:id="rId99"/>
    <p:sldId id="4584" r:id="rId100"/>
    <p:sldId id="4585" r:id="rId101"/>
    <p:sldId id="4587" r:id="rId102"/>
    <p:sldId id="4588" r:id="rId103"/>
    <p:sldId id="4589" r:id="rId104"/>
    <p:sldId id="3254" r:id="rId105"/>
    <p:sldId id="3256" r:id="rId106"/>
    <p:sldId id="3340" r:id="rId107"/>
    <p:sldId id="3341" r:id="rId108"/>
    <p:sldId id="3264" r:id="rId109"/>
    <p:sldId id="3257" r:id="rId110"/>
    <p:sldId id="3265" r:id="rId111"/>
    <p:sldId id="3293" r:id="rId112"/>
    <p:sldId id="3294" r:id="rId113"/>
    <p:sldId id="3295" r:id="rId114"/>
    <p:sldId id="3296" r:id="rId115"/>
    <p:sldId id="3297" r:id="rId116"/>
    <p:sldId id="3298" r:id="rId117"/>
    <p:sldId id="3315" r:id="rId118"/>
    <p:sldId id="3316" r:id="rId119"/>
    <p:sldId id="3299" r:id="rId120"/>
    <p:sldId id="3303" r:id="rId121"/>
    <p:sldId id="3304" r:id="rId122"/>
    <p:sldId id="3305" r:id="rId123"/>
    <p:sldId id="3306" r:id="rId124"/>
    <p:sldId id="3307" r:id="rId125"/>
    <p:sldId id="3342" r:id="rId126"/>
    <p:sldId id="3343" r:id="rId127"/>
    <p:sldId id="3344" r:id="rId128"/>
    <p:sldId id="3345" r:id="rId129"/>
    <p:sldId id="3291" r:id="rId130"/>
    <p:sldId id="3308" r:id="rId131"/>
    <p:sldId id="3309" r:id="rId132"/>
    <p:sldId id="3311" r:id="rId133"/>
    <p:sldId id="3346" r:id="rId134"/>
    <p:sldId id="3300" r:id="rId135"/>
    <p:sldId id="3312" r:id="rId136"/>
    <p:sldId id="3313" r:id="rId137"/>
    <p:sldId id="3314" r:id="rId138"/>
    <p:sldId id="3317" r:id="rId139"/>
    <p:sldId id="3318" r:id="rId140"/>
    <p:sldId id="3301" r:id="rId141"/>
    <p:sldId id="3338" r:id="rId142"/>
    <p:sldId id="3339" r:id="rId143"/>
    <p:sldId id="3319" r:id="rId144"/>
    <p:sldId id="3320" r:id="rId145"/>
    <p:sldId id="3347" r:id="rId146"/>
    <p:sldId id="3348" r:id="rId147"/>
    <p:sldId id="3327" r:id="rId148"/>
    <p:sldId id="3328" r:id="rId149"/>
    <p:sldId id="3329" r:id="rId150"/>
    <p:sldId id="3330" r:id="rId151"/>
    <p:sldId id="3331" r:id="rId152"/>
    <p:sldId id="3335" r:id="rId153"/>
    <p:sldId id="3322" r:id="rId154"/>
    <p:sldId id="3349" r:id="rId155"/>
    <p:sldId id="3332" r:id="rId156"/>
    <p:sldId id="3336" r:id="rId157"/>
    <p:sldId id="3333" r:id="rId158"/>
    <p:sldId id="3350" r:id="rId159"/>
    <p:sldId id="3334" r:id="rId160"/>
    <p:sldId id="3337" r:id="rId161"/>
    <p:sldId id="4305" r:id="rId162"/>
  </p:sldIdLst>
  <p:sldSz cx="12192000" cy="6858000"/>
  <p:notesSz cx="6858000" cy="9144000"/>
  <p:embeddedFontLst>
    <p:embeddedFont>
      <p:font typeface="Calibri" panose="020F0502020204030204" pitchFamily="34" charset="0"/>
      <p:regular r:id="rId164"/>
      <p:bold r:id="rId165"/>
      <p:italic r:id="rId166"/>
      <p:boldItalic r:id="rId167"/>
    </p:embeddedFont>
    <p:embeddedFont>
      <p:font typeface="Consolas" panose="020B0609020204030204" pitchFamily="49" charset="0"/>
      <p:regular r:id="rId168"/>
      <p:bold r:id="rId169"/>
      <p:italic r:id="rId170"/>
      <p:boldItalic r:id="rId171"/>
    </p:embeddedFont>
    <p:embeddedFont>
      <p:font typeface="나눔스퀘어 Bold" panose="020B0600000101010101" pitchFamily="50" charset="-127"/>
      <p:bold r:id="rId172"/>
    </p:embeddedFont>
    <p:embeddedFont>
      <p:font typeface="나눔스퀘어 ExtraBold" panose="020B0600000101010101" pitchFamily="50" charset="-127"/>
      <p:bold r:id="rId173"/>
    </p:embeddedFont>
    <p:embeddedFont>
      <p:font typeface="맑은 고딕" panose="020B0503020000020004" pitchFamily="50" charset="-127"/>
      <p:regular r:id="rId174"/>
      <p:bold r:id="rId17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4A7"/>
    <a:srgbClr val="262626"/>
    <a:srgbClr val="7EFF80"/>
    <a:srgbClr val="FEFF7F"/>
    <a:srgbClr val="000072"/>
    <a:srgbClr val="FEFEFE"/>
    <a:srgbClr val="0741E6"/>
    <a:srgbClr val="62362D"/>
    <a:srgbClr val="FBD8D7"/>
    <a:srgbClr val="603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font" Target="fonts/font7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font" Target="fonts/font8.fntdata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font" Target="fonts/font9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font" Target="fonts/font11.fntdata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font" Target="fonts/font1.fntdata"/><Relationship Id="rId16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font" Target="fonts/font12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font" Target="fonts/font2.fntdata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03/16/2023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enosign/git_4th_backend/blob/main/views/login.ejs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enosign/git_4th_backend/blob/main/views/posts.ejs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정규형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(1NF)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하나의 컬럼은 반드시 하나의 속성만을 가져야 하는 법칙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065F19-E16B-0CF8-E180-6ED9B4A10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40" y="2166761"/>
            <a:ext cx="4924265" cy="23682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80A8DA-9405-0B03-1725-64027FA4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62" y="2166761"/>
            <a:ext cx="518232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911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쿠키가 있으면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alert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띄우기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백엔드에서</a:t>
            </a:r>
            <a:r>
              <a:rPr lang="ko-KR" altLang="en-US" dirty="0"/>
              <a:t> 만들어진 </a:t>
            </a:r>
            <a:r>
              <a:rPr lang="en-US" altLang="ko-KR" dirty="0"/>
              <a:t>cookie </a:t>
            </a:r>
            <a:r>
              <a:rPr lang="ko-KR" altLang="en-US" dirty="0"/>
              <a:t>는 </a:t>
            </a:r>
            <a:r>
              <a:rPr lang="en-US" altLang="ko-KR" dirty="0" err="1"/>
              <a:t>req.cookies</a:t>
            </a:r>
            <a:r>
              <a:rPr lang="en-US" altLang="ko-KR" dirty="0"/>
              <a:t> </a:t>
            </a:r>
            <a:r>
              <a:rPr lang="ko-KR" altLang="en-US" dirty="0"/>
              <a:t>에서 담겨 있으므로 </a:t>
            </a:r>
            <a:r>
              <a:rPr lang="en-US" altLang="ko-KR" dirty="0"/>
              <a:t>cookie </a:t>
            </a:r>
            <a:r>
              <a:rPr lang="ko-KR" altLang="en-US" dirty="0"/>
              <a:t>라는 쿠키가 있으면 해당 쿠키의 값을 전달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1FB8D-0422-EAD6-ED8D-1AE3881CDBE3}"/>
              </a:ext>
            </a:extLst>
          </p:cNvPr>
          <p:cNvSpPr txBox="1"/>
          <p:nvPr/>
        </p:nvSpPr>
        <p:spPr>
          <a:xfrm>
            <a:off x="627017" y="1463767"/>
            <a:ext cx="810768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365560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백엔트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쿠키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기능들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74055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나이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정하기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쿠키의 생존은 </a:t>
            </a:r>
            <a:r>
              <a:rPr lang="en-US" altLang="ko-KR" dirty="0"/>
              <a:t>expires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정해도 되지만 </a:t>
            </a:r>
            <a:r>
              <a:rPr lang="en-US" altLang="ko-KR" dirty="0" err="1"/>
              <a:t>maxAge</a:t>
            </a:r>
            <a:r>
              <a:rPr lang="en-US" altLang="ko-KR" dirty="0"/>
              <a:t> </a:t>
            </a:r>
            <a:r>
              <a:rPr lang="ko-KR" altLang="en-US" dirty="0"/>
              <a:t>로도 설정이 가능합니다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maxAge</a:t>
            </a:r>
            <a:r>
              <a:rPr lang="en-US" altLang="ko-KR" dirty="0"/>
              <a:t> </a:t>
            </a:r>
            <a:r>
              <a:rPr lang="ko-KR" altLang="en-US" dirty="0"/>
              <a:t>는 쿠키의 생성 시간을 기준으로 밀리 세컨드 단위로 생존 시간을 결정합니다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CB8B-E040-3D0B-CFB6-FE013D09161F}"/>
              </a:ext>
            </a:extLst>
          </p:cNvPr>
          <p:cNvSpPr txBox="1"/>
          <p:nvPr/>
        </p:nvSpPr>
        <p:spPr>
          <a:xfrm>
            <a:off x="792480" y="3728813"/>
            <a:ext cx="7524206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630046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쿠키를 삭제하는 방법은 </a:t>
            </a:r>
            <a:r>
              <a:rPr lang="en-US" altLang="ko-KR" dirty="0" err="1"/>
              <a:t>res.clearCookie</a:t>
            </a:r>
            <a:r>
              <a:rPr lang="en-US" altLang="ko-KR" dirty="0"/>
              <a:t>(‘</a:t>
            </a:r>
            <a:r>
              <a:rPr lang="ko-KR" altLang="en-US" dirty="0"/>
              <a:t>쿠키 이름</a:t>
            </a:r>
            <a:r>
              <a:rPr lang="en-US" altLang="ko-KR" dirty="0"/>
              <a:t>’) </a:t>
            </a:r>
            <a:r>
              <a:rPr lang="ko-KR" altLang="en-US" dirty="0"/>
              <a:t>을 사용하면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CB8B-E040-3D0B-CFB6-FE013D09161F}"/>
              </a:ext>
            </a:extLst>
          </p:cNvPr>
          <p:cNvSpPr txBox="1"/>
          <p:nvPr/>
        </p:nvSpPr>
        <p:spPr>
          <a:xfrm>
            <a:off x="792480" y="2274838"/>
            <a:ext cx="7524206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189443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n icon button stock illustration. Illustration of secure - 126999949">
            <a:extLst>
              <a:ext uri="{FF2B5EF4-FFF2-40B4-BE49-F238E27FC236}">
                <a16:creationId xmlns:a16="http://schemas.microsoft.com/office/drawing/2014/main" id="{252DE1BA-C00F-53F1-CE56-8ECF2731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276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무료로 다운로드 가능한 Login 벡터 &amp; 일러스트 | Freepik">
            <a:extLst>
              <a:ext uri="{FF2B5EF4-FFF2-40B4-BE49-F238E27FC236}">
                <a16:creationId xmlns:a16="http://schemas.microsoft.com/office/drawing/2014/main" id="{56337E75-1B41-E888-2D66-77EE5ED72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94144"/>
            <a:ext cx="10092451" cy="646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7228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회원테이블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1322849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302BDE-1F62-FDBD-ADF3-7D0FF218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6" y="449479"/>
            <a:ext cx="9779122" cy="22763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4FB1E4-70FA-088A-6A85-B3BE9551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6" y="3065507"/>
            <a:ext cx="9470721" cy="12713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54AA7D-E1A9-39BC-419C-B453D045C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40" y="4633582"/>
            <a:ext cx="6789765" cy="11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662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서버의 쿠키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11266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B1BC153-AE4E-CF05-CA58-78A733BF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82" y="1492519"/>
            <a:ext cx="7269636" cy="387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24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정규형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(2NF)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모든 컬럼에 대한 부분 종속이 없어야 한다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현 테이블의 주제</a:t>
            </a:r>
            <a:r>
              <a:rPr lang="en-US" altLang="ko-KR" dirty="0"/>
              <a:t>(?)</a:t>
            </a:r>
            <a:r>
              <a:rPr lang="ko-KR" altLang="en-US" dirty="0"/>
              <a:t>와 필요 없는 친구는 </a:t>
            </a:r>
            <a:r>
              <a:rPr lang="ko-KR" altLang="en-US" dirty="0" err="1"/>
              <a:t>빼준다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95D1AC-E994-A1EC-D3EA-38E05544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" y="2789672"/>
            <a:ext cx="4417473" cy="20491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F7FCEF-FD45-B80D-B991-49CA035A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100" y="2789671"/>
            <a:ext cx="6966272" cy="28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5684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브라우저가 아닌 서버에 저장되는 쿠키</a:t>
            </a:r>
            <a:endParaRPr lang="en-US" altLang="ko-KR" dirty="0"/>
          </a:p>
          <a:p>
            <a:r>
              <a:rPr lang="ko-KR" altLang="en-US" dirty="0"/>
              <a:t>사용자가 서버에 접속한 시점부터 연결을 끝내는 시점을 하나의 상태로 보고 유지하는 기능을 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로그인 유지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서버는 각 사용자에 대한 세션을 발행하고 서버로 접근</a:t>
            </a:r>
            <a:r>
              <a:rPr lang="en-US" altLang="ko-KR" dirty="0"/>
              <a:t>(Request)</a:t>
            </a:r>
            <a:r>
              <a:rPr lang="ko-KR" altLang="en-US" dirty="0"/>
              <a:t>한 사용자를 식별하는 도구로 사용</a:t>
            </a:r>
            <a:endParaRPr lang="en-US" altLang="ko-KR" dirty="0"/>
          </a:p>
          <a:p>
            <a:r>
              <a:rPr lang="ko-KR" altLang="en-US" dirty="0"/>
              <a:t>쿠키와 달리 저장 데이터에 제한이 없음</a:t>
            </a:r>
            <a:endParaRPr lang="en-US" altLang="ko-KR" dirty="0"/>
          </a:p>
          <a:p>
            <a:r>
              <a:rPr lang="ko-KR" altLang="en-US" dirty="0"/>
              <a:t>만료 기간 설정이 가능하지만</a:t>
            </a:r>
            <a:r>
              <a:rPr lang="en-US" altLang="ko-KR" dirty="0"/>
              <a:t>, </a:t>
            </a:r>
            <a:r>
              <a:rPr lang="ko-KR" altLang="en-US" dirty="0"/>
              <a:t>브라우저가 종료되면 바로 삭제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6147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 동작 방식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최초로 서버 연결을 하면 하나의 </a:t>
            </a:r>
            <a:r>
              <a:rPr lang="en-US" altLang="ko-KR" dirty="0"/>
              <a:t>Session-ID(</a:t>
            </a:r>
            <a:r>
              <a:rPr lang="ko-KR" altLang="en-US" dirty="0"/>
              <a:t>임의의 긴 문자열</a:t>
            </a:r>
            <a:r>
              <a:rPr lang="en-US" altLang="ko-KR" dirty="0"/>
              <a:t>) </a:t>
            </a:r>
            <a:r>
              <a:rPr lang="ko-KR" altLang="en-US" dirty="0"/>
              <a:t>가 발행 됩니다</a:t>
            </a:r>
            <a:endParaRPr lang="en-US" altLang="ko-KR" dirty="0"/>
          </a:p>
          <a:p>
            <a:r>
              <a:rPr lang="ko-KR" altLang="en-US" dirty="0"/>
              <a:t>발행 된 </a:t>
            </a:r>
            <a:r>
              <a:rPr lang="en-US" altLang="ko-KR" dirty="0"/>
              <a:t>Session-ID </a:t>
            </a:r>
            <a:r>
              <a:rPr lang="ko-KR" altLang="en-US" dirty="0"/>
              <a:t>는 서버와 브라우저의 메모리에 쿠키 형태로 저장이 됩니다</a:t>
            </a:r>
            <a:endParaRPr lang="en-US" altLang="ko-KR" dirty="0"/>
          </a:p>
          <a:p>
            <a:r>
              <a:rPr lang="ko-KR" altLang="en-US" dirty="0"/>
              <a:t>서버는 사용자가 서버에 접근 시</a:t>
            </a:r>
            <a:r>
              <a:rPr lang="en-US" altLang="ko-KR" dirty="0"/>
              <a:t>, </a:t>
            </a:r>
            <a:r>
              <a:rPr lang="ko-KR" altLang="en-US" dirty="0"/>
              <a:t>쿠키에 저장 된 </a:t>
            </a:r>
            <a:r>
              <a:rPr lang="en-US" altLang="ko-KR" dirty="0"/>
              <a:t>Session-ID</a:t>
            </a:r>
            <a:r>
              <a:rPr lang="ko-KR" altLang="en-US" dirty="0"/>
              <a:t>를 통해서 서버는 사용자를 구분하고</a:t>
            </a:r>
            <a:r>
              <a:rPr lang="en-US" altLang="ko-KR" dirty="0"/>
              <a:t> </a:t>
            </a:r>
            <a:r>
              <a:rPr lang="ko-KR" altLang="en-US" dirty="0"/>
              <a:t>요청에 대한 응답을 합니다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7991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Cookie vs Session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하는 역할은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r>
              <a:rPr lang="ko-KR" altLang="en-US" dirty="0"/>
              <a:t>쿠키는 로컬에 저장 되므로 보안 이슈가 발생 가능</a:t>
            </a:r>
            <a:endParaRPr lang="en-US" altLang="ko-KR" dirty="0"/>
          </a:p>
          <a:p>
            <a:r>
              <a:rPr lang="ko-KR" altLang="en-US" dirty="0"/>
              <a:t>세션은 로컬에 </a:t>
            </a:r>
            <a:r>
              <a:rPr lang="en-US" altLang="ko-KR" dirty="0"/>
              <a:t>session-id </a:t>
            </a:r>
            <a:r>
              <a:rPr lang="ko-KR" altLang="en-US" dirty="0"/>
              <a:t>만 저장하고</a:t>
            </a:r>
            <a:r>
              <a:rPr lang="en-US" altLang="ko-KR" dirty="0"/>
              <a:t>, </a:t>
            </a:r>
            <a:r>
              <a:rPr lang="ko-KR" altLang="en-US" dirty="0"/>
              <a:t>데이터는 서버에서 처리하므로 보안이 더 좋음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쿠키는 데이터를 바로 저장하고 있으므로 속도가 빠름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세션은 쿠키에서 </a:t>
            </a:r>
            <a:r>
              <a:rPr lang="en-US" altLang="ko-KR" dirty="0"/>
              <a:t>session-id </a:t>
            </a:r>
            <a:r>
              <a:rPr lang="ko-KR" altLang="en-US" dirty="0"/>
              <a:t>를 읽어서 서버에서 데이터를 받아야 하므로 속도는 더 느림</a:t>
            </a:r>
          </a:p>
        </p:txBody>
      </p:sp>
    </p:spTree>
    <p:extLst>
      <p:ext uri="{BB962C8B-B14F-4D97-AF65-F5344CB8AC3E}">
        <p14:creationId xmlns:p14="http://schemas.microsoft.com/office/powerpoint/2010/main" val="305011913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4818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먼저 회원 가입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페이지 만들기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먼저 회원 가입</a:t>
            </a:r>
            <a:r>
              <a:rPr lang="en-US" altLang="ko-KR" dirty="0"/>
              <a:t>, </a:t>
            </a:r>
            <a:r>
              <a:rPr lang="ko-KR" altLang="en-US" dirty="0"/>
              <a:t>로그인 페이지 부터 만들겠습니다</a:t>
            </a:r>
            <a:endParaRPr lang="en-US" altLang="ko-KR" dirty="0"/>
          </a:p>
          <a:p>
            <a:r>
              <a:rPr lang="ko-KR" altLang="en-US" dirty="0"/>
              <a:t>부트스트랩을 이용하여 간단하게 만든 페이지 입니다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login.ejs</a:t>
            </a:r>
            <a:r>
              <a:rPr lang="en-US" altLang="ko-KR" dirty="0"/>
              <a:t> / </a:t>
            </a:r>
            <a:r>
              <a:rPr lang="en-US" altLang="ko-KR" dirty="0" err="1"/>
              <a:t>register.ejs</a:t>
            </a:r>
            <a:r>
              <a:rPr lang="en-US" altLang="ko-KR" dirty="0"/>
              <a:t> </a:t>
            </a:r>
            <a:r>
              <a:rPr lang="ko-KR" altLang="en-US" dirty="0"/>
              <a:t>파일로 추가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1507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28651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페이지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00636-54C6-086D-66F6-E88F49D534C7}"/>
              </a:ext>
            </a:extLst>
          </p:cNvPr>
          <p:cNvSpPr txBox="1"/>
          <p:nvPr/>
        </p:nvSpPr>
        <p:spPr>
          <a:xfrm>
            <a:off x="1158239" y="3749430"/>
            <a:ext cx="9875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https://github.com/xenosign/git_4th_backend/blob/main/views/login.ejs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0099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7354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페이지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EF5B1-8E0C-17A0-C401-333EADABD82E}"/>
              </a:ext>
            </a:extLst>
          </p:cNvPr>
          <p:cNvSpPr txBox="1"/>
          <p:nvPr/>
        </p:nvSpPr>
        <p:spPr>
          <a:xfrm>
            <a:off x="1158239" y="3582182"/>
            <a:ext cx="9875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https://github.com/xenosign/git_4th_backend/blob/main/views/posts.ejs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81568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랜딩 페이지 변경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0719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랜딩 페이지를 변경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세션 테스트를 위해 회원가입 </a:t>
            </a:r>
            <a:r>
              <a:rPr lang="en-US" altLang="ko-KR" dirty="0"/>
              <a:t>/ </a:t>
            </a: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게시판 서비스로만 이동이 가능 하도록 랜딩 페이지 변경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64DA3-48B7-6D35-FBBE-719D26C8BBB7}"/>
              </a:ext>
            </a:extLst>
          </p:cNvPr>
          <p:cNvSpPr txBox="1"/>
          <p:nvPr/>
        </p:nvSpPr>
        <p:spPr>
          <a:xfrm>
            <a:off x="812800" y="2861435"/>
            <a:ext cx="105664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 mt-5"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Hello, Express Service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"mt-2 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로그인 바로가기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"mt-2 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"/register"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회원가입 바로가기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"mt-2 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게시판 바로가기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8773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 추가하기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66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정규형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(3NF)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이행 종속성</a:t>
            </a:r>
            <a:r>
              <a:rPr lang="en-US" altLang="ko-KR" dirty="0"/>
              <a:t>(A = B, B = C </a:t>
            </a:r>
            <a:r>
              <a:rPr lang="ko-KR" altLang="en-US" dirty="0"/>
              <a:t>여서 </a:t>
            </a:r>
            <a:r>
              <a:rPr lang="en-US" altLang="ko-KR" dirty="0"/>
              <a:t>A = C </a:t>
            </a:r>
            <a:r>
              <a:rPr lang="ko-KR" altLang="en-US" dirty="0"/>
              <a:t>인 경우</a:t>
            </a:r>
            <a:r>
              <a:rPr lang="en-US" altLang="ko-KR" dirty="0"/>
              <a:t>)</a:t>
            </a:r>
            <a:r>
              <a:rPr lang="ko-KR" altLang="en-US" dirty="0"/>
              <a:t>이 없어야 한다</a:t>
            </a:r>
            <a:endParaRPr lang="en-US" altLang="ko-KR" dirty="0"/>
          </a:p>
          <a:p>
            <a:r>
              <a:rPr lang="ko-KR" altLang="en-US" dirty="0"/>
              <a:t>일반 컬럼에만 종속 된 컬럼은 다른 테이블로 빼기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E7DCE0-F035-BE48-64AD-0098F35B9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3" y="2966925"/>
            <a:ext cx="3855978" cy="27319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7BEEA9-4D3B-BDD0-9017-FDAA6C89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905" y="2966925"/>
            <a:ext cx="6588545" cy="34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712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세션 모듈 추가하기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express-session </a:t>
            </a:r>
            <a:r>
              <a:rPr lang="ko-KR" altLang="en-US" dirty="0"/>
              <a:t>모듈 부터 설치 합시다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express-session</a:t>
            </a:r>
          </a:p>
          <a:p>
            <a:r>
              <a:rPr lang="ko-KR" altLang="en-US" dirty="0"/>
              <a:t>모듈 추가 및 미들웨어 연결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CD166-4AA8-A0E5-18ED-8AC97B92C768}"/>
              </a:ext>
            </a:extLst>
          </p:cNvPr>
          <p:cNvSpPr txBox="1"/>
          <p:nvPr/>
        </p:nvSpPr>
        <p:spPr>
          <a:xfrm>
            <a:off x="5102603" y="2926801"/>
            <a:ext cx="6094602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'express-session'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resave: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saveUninitialized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592266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세션 모듈 옵션 설명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06402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dirty="0"/>
              <a:t>secret:</a:t>
            </a:r>
            <a:r>
              <a:rPr lang="ko-KR" altLang="en-US" dirty="0"/>
              <a:t> 세션을 발급할 때 사용되는 키 값</a:t>
            </a:r>
            <a:r>
              <a:rPr lang="en-US" altLang="ko-KR" dirty="0"/>
              <a:t>(</a:t>
            </a:r>
            <a:r>
              <a:rPr lang="ko-KR" altLang="en-US" dirty="0"/>
              <a:t>아무거나 입력 가능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resave:</a:t>
            </a:r>
            <a:r>
              <a:rPr lang="ko-KR" altLang="en-US" dirty="0"/>
              <a:t> 모든 </a:t>
            </a:r>
            <a:r>
              <a:rPr lang="en-US" altLang="ko-KR" dirty="0"/>
              <a:t>request </a:t>
            </a:r>
            <a:r>
              <a:rPr lang="ko-KR" altLang="en-US" dirty="0"/>
              <a:t>마다 기존에 있던 </a:t>
            </a:r>
            <a:r>
              <a:rPr lang="en-US" altLang="ko-KR" dirty="0"/>
              <a:t>session</a:t>
            </a:r>
            <a:r>
              <a:rPr lang="ko-KR" altLang="en-US" dirty="0"/>
              <a:t>에 아무런 변경사항이 없어도 </a:t>
            </a:r>
            <a:r>
              <a:rPr lang="en-US" altLang="ko-KR" dirty="0"/>
              <a:t>session </a:t>
            </a:r>
            <a:r>
              <a:rPr lang="ko-KR" altLang="en-US" dirty="0"/>
              <a:t>을 다시 저장하는 옵션</a:t>
            </a:r>
            <a:endParaRPr lang="en-US" altLang="ko-KR" dirty="0"/>
          </a:p>
          <a:p>
            <a:r>
              <a:rPr lang="en-US" altLang="ko-KR" b="1" dirty="0" err="1"/>
              <a:t>saveUninitialized</a:t>
            </a:r>
            <a:r>
              <a:rPr lang="en-US" altLang="ko-KR" b="1" dirty="0"/>
              <a:t>:</a:t>
            </a:r>
            <a:r>
              <a:rPr lang="ko-KR" altLang="en-US" dirty="0"/>
              <a:t> 세션에 저장할 내역이 없더라도 처음부터 세션을 생성할지 설정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secure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https </a:t>
            </a:r>
            <a:r>
              <a:rPr lang="ko-KR" altLang="en-US" dirty="0"/>
              <a:t>에서만 세션을 주고받을 수 있습니다</a:t>
            </a:r>
            <a:r>
              <a:rPr lang="en-US" altLang="ko-KR" dirty="0"/>
              <a:t>. http </a:t>
            </a:r>
            <a:r>
              <a:rPr lang="ko-KR" altLang="en-US" dirty="0"/>
              <a:t>에서는 세션을 주고받는 것이 불가능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cookie :</a:t>
            </a:r>
            <a:r>
              <a:rPr lang="ko-KR" altLang="en-US" dirty="0"/>
              <a:t> 세션 쿠키 설정 </a:t>
            </a:r>
            <a:r>
              <a:rPr lang="en-US" altLang="ko-KR" dirty="0"/>
              <a:t>(</a:t>
            </a:r>
            <a:r>
              <a:rPr lang="ko-KR" altLang="en-US" dirty="0"/>
              <a:t>세션 관리 시 클라이언트에 보내는 쿠키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maxAge</a:t>
            </a:r>
            <a:r>
              <a:rPr lang="en-US" altLang="ko-KR" b="1" dirty="0"/>
              <a:t>:</a:t>
            </a:r>
            <a:r>
              <a:rPr lang="ko-KR" altLang="en-US" dirty="0"/>
              <a:t> 쿠키의 생명 기간이고 단위는 </a:t>
            </a:r>
            <a:r>
              <a:rPr lang="en-US" altLang="ko-KR" dirty="0" err="1"/>
              <a:t>ms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/>
            <a:r>
              <a:rPr lang="en-US" altLang="ko-KR" b="1" dirty="0" err="1"/>
              <a:t>httpOnly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자바스크립트를 통해서 세션을 사용할 수 없도록 강제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497652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resister.js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56095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용 라우터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409089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register.js </a:t>
            </a:r>
            <a:r>
              <a:rPr lang="ko-KR" altLang="en-US" dirty="0"/>
              <a:t>를 만들어서 회원가입 기능을 모듈화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 라우터 등록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650F-5392-22CC-8118-52D88483E6DA}"/>
              </a:ext>
            </a:extLst>
          </p:cNvPr>
          <p:cNvSpPr txBox="1"/>
          <p:nvPr/>
        </p:nvSpPr>
        <p:spPr>
          <a:xfrm>
            <a:off x="815828" y="5419288"/>
            <a:ext cx="823589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4243-1F13-1462-449D-FE69B1168756}"/>
              </a:ext>
            </a:extLst>
          </p:cNvPr>
          <p:cNvSpPr txBox="1"/>
          <p:nvPr/>
        </p:nvSpPr>
        <p:spPr>
          <a:xfrm>
            <a:off x="815828" y="2018893"/>
            <a:ext cx="7589939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331975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Register.ejs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데이터 받기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POST </a:t>
            </a:r>
            <a:r>
              <a:rPr lang="ko-KR" altLang="en-US" dirty="0"/>
              <a:t>방식 </a:t>
            </a:r>
            <a:r>
              <a:rPr lang="en-US" altLang="ko-KR" dirty="0"/>
              <a:t>/register </a:t>
            </a:r>
            <a:r>
              <a:rPr lang="ko-KR" altLang="en-US" dirty="0"/>
              <a:t>주소로 회원 가입을 요청하므로 처리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en-US" altLang="ko-KR" dirty="0" err="1"/>
              <a:t>uesr</a:t>
            </a:r>
            <a:r>
              <a:rPr lang="en-US" altLang="ko-KR" dirty="0"/>
              <a:t>’</a:t>
            </a:r>
            <a:r>
              <a:rPr lang="ko-KR" altLang="en-US" dirty="0"/>
              <a:t> 테이블에서 회원 데이터를 관리</a:t>
            </a:r>
            <a:endParaRPr lang="en-US" altLang="ko-KR" dirty="0"/>
          </a:p>
          <a:p>
            <a:r>
              <a:rPr lang="en-US" altLang="ko-KR" dirty="0" err="1"/>
              <a:t>Req.body</a:t>
            </a:r>
            <a:r>
              <a:rPr lang="en-US" altLang="ko-KR" dirty="0"/>
              <a:t> </a:t>
            </a:r>
            <a:r>
              <a:rPr lang="ko-KR" altLang="en-US" dirty="0"/>
              <a:t>에 담겨있는 </a:t>
            </a:r>
            <a:r>
              <a:rPr lang="en-US" altLang="ko-KR" dirty="0"/>
              <a:t>ID </a:t>
            </a:r>
            <a:r>
              <a:rPr lang="ko-KR" altLang="en-US" dirty="0"/>
              <a:t>가 </a:t>
            </a:r>
            <a:r>
              <a:rPr lang="en-US" altLang="ko-KR" dirty="0"/>
              <a:t>DB </a:t>
            </a:r>
            <a:r>
              <a:rPr lang="ko-KR" altLang="en-US" dirty="0"/>
              <a:t>에 존재하는지 확인하고</a:t>
            </a:r>
            <a:r>
              <a:rPr lang="en-US" altLang="ko-KR" dirty="0"/>
              <a:t>, </a:t>
            </a:r>
            <a:r>
              <a:rPr lang="ko-KR" altLang="en-US" dirty="0"/>
              <a:t>존재할 경우 </a:t>
            </a:r>
            <a:r>
              <a:rPr lang="en-US" altLang="ko-KR" dirty="0"/>
              <a:t>id </a:t>
            </a:r>
            <a:r>
              <a:rPr lang="ko-KR" altLang="en-US" dirty="0"/>
              <a:t>중복 안내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회원 가입 페이지로 이동</a:t>
            </a:r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가 중복되지 않을 경우</a:t>
            </a:r>
            <a:r>
              <a:rPr lang="en-US" altLang="ko-KR" dirty="0"/>
              <a:t>, DB</a:t>
            </a:r>
            <a:r>
              <a:rPr lang="ko-KR" altLang="en-US" dirty="0"/>
              <a:t>에 새로운 회원을 등록하고 회원 가입 성공 메시지를 출력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로그인 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844152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중복 회원 찾기 컨트롤러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테이블에서 중복 된 회원이 있는지 검사하는 컨트롤러 부터 만들어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중복이 없어야만 회원 가입이 가능하므로</a:t>
            </a:r>
            <a:r>
              <a:rPr lang="en-US" altLang="ko-KR" dirty="0"/>
              <a:t>, </a:t>
            </a:r>
            <a:r>
              <a:rPr lang="ko-KR" altLang="en-US" dirty="0"/>
              <a:t>해당 기능을 만들고 난 뒤 실제 회원 가입 컨트롤러를 만들어 주시면 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4175654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E65B32-B531-41D5-7963-21DD609F9108}"/>
              </a:ext>
            </a:extLst>
          </p:cNvPr>
          <p:cNvSpPr txBox="1"/>
          <p:nvPr/>
        </p:nvSpPr>
        <p:spPr>
          <a:xfrm>
            <a:off x="496389" y="337517"/>
            <a:ext cx="936171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mydb1.user WHERE USERID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343447532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컨트롤러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중복이 없다면 이제 회원 가입을 하는 컨트롤러를 만들어 주시면 됩니다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6121E-4DF4-0752-8C9F-229F174E346A}"/>
              </a:ext>
            </a:extLst>
          </p:cNvPr>
          <p:cNvSpPr txBox="1"/>
          <p:nvPr/>
        </p:nvSpPr>
        <p:spPr>
          <a:xfrm>
            <a:off x="339635" y="2272603"/>
            <a:ext cx="11852365" cy="26468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mydb1.user (USERID, PASSWORD) VALUES ('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');`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23855086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라우터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먼저 중복 여부를 체크한 다음</a:t>
            </a:r>
            <a:r>
              <a:rPr lang="en-US" altLang="ko-KR" dirty="0"/>
              <a:t>, </a:t>
            </a:r>
            <a:r>
              <a:rPr lang="ko-KR" altLang="en-US" dirty="0"/>
              <a:t>중복 회원이 없을 경우 회원 가입을 진행 시키면 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629089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0DBE16-6221-6B0E-1C64-7C7FAB9C64B9}"/>
              </a:ext>
            </a:extLst>
          </p:cNvPr>
          <p:cNvSpPr txBox="1"/>
          <p:nvPr/>
        </p:nvSpPr>
        <p:spPr>
          <a:xfrm>
            <a:off x="129929" y="159657"/>
            <a:ext cx="10726756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protocol41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문제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중복된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48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Foreign Key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외래 키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881517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login.js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20197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용 라우터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409089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login.js </a:t>
            </a:r>
            <a:r>
              <a:rPr lang="ko-KR" altLang="en-US" dirty="0"/>
              <a:t>를 만들어서 로그인 기능을 모듈화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 라우터 등록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650F-5392-22CC-8118-52D88483E6DA}"/>
              </a:ext>
            </a:extLst>
          </p:cNvPr>
          <p:cNvSpPr txBox="1"/>
          <p:nvPr/>
        </p:nvSpPr>
        <p:spPr>
          <a:xfrm>
            <a:off x="815828" y="5419288"/>
            <a:ext cx="823589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loginRouter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'./routes/login'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4243-1F13-1462-449D-FE69B1168756}"/>
              </a:ext>
            </a:extLst>
          </p:cNvPr>
          <p:cNvSpPr txBox="1"/>
          <p:nvPr/>
        </p:nvSpPr>
        <p:spPr>
          <a:xfrm>
            <a:off x="815828" y="2018893"/>
            <a:ext cx="758993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806926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99275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먼저 입력 받은 </a:t>
            </a:r>
            <a:r>
              <a:rPr lang="en-US" altLang="ko-KR" dirty="0"/>
              <a:t>ID </a:t>
            </a:r>
            <a:r>
              <a:rPr lang="ko-KR" altLang="en-US" dirty="0"/>
              <a:t>가 </a:t>
            </a:r>
            <a:r>
              <a:rPr lang="en-US" altLang="ko-KR" dirty="0"/>
              <a:t>DB</a:t>
            </a:r>
            <a:r>
              <a:rPr lang="ko-KR" altLang="en-US" dirty="0"/>
              <a:t> 에 존재 하는지를 체크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이미 만든 컨트롤러가 있네요</a:t>
            </a:r>
            <a:r>
              <a:rPr lang="en-US" altLang="ko-KR" dirty="0">
                <a:sym typeface="Wingdings" panose="05000000000000000000" pitchFamily="2" charset="2"/>
              </a:rPr>
              <a:t>!? </a:t>
            </a:r>
            <a:r>
              <a:rPr lang="en-US" altLang="ko-KR" dirty="0" err="1">
                <a:sym typeface="Wingdings" panose="05000000000000000000" pitchFamily="2" charset="2"/>
              </a:rPr>
              <a:t>userCheck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사용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에 입력 받은 </a:t>
            </a:r>
            <a:r>
              <a:rPr lang="en-US" altLang="ko-KR" dirty="0"/>
              <a:t>ID</a:t>
            </a:r>
            <a:r>
              <a:rPr lang="ko-KR" altLang="en-US" dirty="0"/>
              <a:t>가 존재하면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password </a:t>
            </a:r>
            <a:r>
              <a:rPr lang="ko-KR" altLang="en-US" dirty="0"/>
              <a:t>와 </a:t>
            </a:r>
            <a:r>
              <a:rPr lang="en-US" altLang="ko-KR" dirty="0"/>
              <a:t>DB</a:t>
            </a:r>
            <a:r>
              <a:rPr lang="ko-KR" altLang="en-US" dirty="0"/>
              <a:t>에 있는 회원의 </a:t>
            </a:r>
            <a:r>
              <a:rPr lang="en-US" altLang="ko-KR" dirty="0"/>
              <a:t>password </a:t>
            </a:r>
            <a:r>
              <a:rPr lang="ko-KR" altLang="en-US" dirty="0"/>
              <a:t>가 동일한지를 체크하고 로그인 처리를 하면 됩니다</a:t>
            </a:r>
            <a:r>
              <a:rPr lang="en-US" altLang="ko-KR" dirty="0"/>
              <a:t>!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req.session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사용하여 로그인 여부 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 err="1">
                <a:sym typeface="Wingdings" panose="05000000000000000000" pitchFamily="2" charset="2"/>
              </a:rPr>
              <a:t>로그인된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session </a:t>
            </a:r>
            <a:r>
              <a:rPr lang="ko-KR" altLang="en-US" dirty="0">
                <a:sym typeface="Wingdings" panose="05000000000000000000" pitchFamily="2" charset="2"/>
              </a:rPr>
              <a:t>에 저장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게시판 서비스로 이동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비밀번호가 틀리면 비밀 번호가 불일치 안내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로그인 페이지로 이동 안내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12141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63D6-D4E4-C349-495E-B3AEB2CCCC60}"/>
              </a:ext>
            </a:extLst>
          </p:cNvPr>
          <p:cNvSpPr txBox="1"/>
          <p:nvPr/>
        </p:nvSpPr>
        <p:spPr>
          <a:xfrm>
            <a:off x="159656" y="115622"/>
            <a:ext cx="12162971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비밀번호가 다릅니다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존재하지 않습니다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9304834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3488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버튼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dbBoard.ejs</a:t>
            </a:r>
            <a:r>
              <a:rPr lang="ko-KR" altLang="en-US" dirty="0"/>
              <a:t> 파일에 로그아웃 버튼 추가</a:t>
            </a:r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방식 </a:t>
            </a:r>
            <a:r>
              <a:rPr lang="en-US" altLang="ko-KR" dirty="0"/>
              <a:t>/login/logout </a:t>
            </a:r>
            <a:r>
              <a:rPr lang="ko-KR" altLang="en-US" dirty="0"/>
              <a:t>주소로 로그아웃 요청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CE476-7C92-804F-5F22-146E7D50E20B}"/>
              </a:ext>
            </a:extLst>
          </p:cNvPr>
          <p:cNvSpPr txBox="1"/>
          <p:nvPr/>
        </p:nvSpPr>
        <p:spPr>
          <a:xfrm>
            <a:off x="798285" y="3062237"/>
            <a:ext cx="10014857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현재 등록 글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&lt;%=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"/board/write"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"/login/logout"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로그아웃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5936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 아웃 요청이 들어오면 생성 된 </a:t>
            </a:r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을 삭제 처리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최초 화면으로 이동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7C446-B546-C50A-0FA0-2555D8BA7DE6}"/>
              </a:ext>
            </a:extLst>
          </p:cNvPr>
          <p:cNvSpPr txBox="1"/>
          <p:nvPr/>
        </p:nvSpPr>
        <p:spPr>
          <a:xfrm>
            <a:off x="812800" y="2897164"/>
            <a:ext cx="722811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'/logout'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2314652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여부에 따른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서비스 변경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59935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여부에 따른 상황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게시판에 접속이 불가능 하도록 수정</a:t>
            </a:r>
            <a:endParaRPr lang="en-US" altLang="ko-KR" dirty="0"/>
          </a:p>
          <a:p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은 어느 라우터에서나 불러서 쓸 수 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Req.session.login</a:t>
            </a:r>
            <a:r>
              <a:rPr lang="en-US" altLang="ko-KR" dirty="0"/>
              <a:t> </a:t>
            </a:r>
            <a:r>
              <a:rPr lang="ko-KR" altLang="en-US" dirty="0"/>
              <a:t>의 값을 확인해서 게시판 서비스로 이동 할지</a:t>
            </a:r>
            <a:r>
              <a:rPr lang="en-US" altLang="ko-KR" dirty="0"/>
              <a:t>, </a:t>
            </a:r>
            <a:r>
              <a:rPr lang="ko-KR" altLang="en-US" dirty="0"/>
              <a:t>로그인 페이지 이동을 안내할지 결정</a:t>
            </a:r>
            <a:endParaRPr lang="en-US" altLang="ko-KR" dirty="0"/>
          </a:p>
          <a:p>
            <a:r>
              <a:rPr lang="en-US" altLang="ko-KR" dirty="0" err="1"/>
              <a:t>Board.ejs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req.session.id </a:t>
            </a:r>
            <a:r>
              <a:rPr lang="ko-KR" altLang="en-US" dirty="0"/>
              <a:t>에 저장된 회원 </a:t>
            </a:r>
            <a:r>
              <a:rPr lang="en-US" altLang="ko-KR" dirty="0"/>
              <a:t>id </a:t>
            </a:r>
            <a:r>
              <a:rPr lang="ko-KR" altLang="en-US" dirty="0"/>
              <a:t>정보도 같이 전달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656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관계형 데이터베이스 : 네이버 블로그">
            <a:extLst>
              <a:ext uri="{FF2B5EF4-FFF2-40B4-BE49-F238E27FC236}">
                <a16:creationId xmlns:a16="http://schemas.microsoft.com/office/drawing/2014/main" id="{24FECEE0-3DD6-67D5-68BE-46E070F40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8" y="273604"/>
            <a:ext cx="7080328" cy="2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03FB3E2-FF7D-3713-C257-22078F1BED79}"/>
              </a:ext>
            </a:extLst>
          </p:cNvPr>
          <p:cNvGrpSpPr/>
          <p:nvPr/>
        </p:nvGrpSpPr>
        <p:grpSpPr>
          <a:xfrm>
            <a:off x="246558" y="3531764"/>
            <a:ext cx="6259605" cy="1249960"/>
            <a:chOff x="380782" y="3808601"/>
            <a:chExt cx="6259605" cy="1249960"/>
          </a:xfrm>
        </p:grpSpPr>
        <p:pic>
          <p:nvPicPr>
            <p:cNvPr id="4" name="Picture 2" descr="관계형 데이터베이스 : 네이버 블로그">
              <a:extLst>
                <a:ext uri="{FF2B5EF4-FFF2-40B4-BE49-F238E27FC236}">
                  <a16:creationId xmlns:a16="http://schemas.microsoft.com/office/drawing/2014/main" id="{F8F735A6-98FC-A066-7E87-76E3D69789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17" r="40212" b="10942"/>
            <a:stretch/>
          </p:blipFill>
          <p:spPr bwMode="auto">
            <a:xfrm>
              <a:off x="380782" y="3808601"/>
              <a:ext cx="4233163" cy="1249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관계형 데이터베이스 : 네이버 블로그">
              <a:extLst>
                <a:ext uri="{FF2B5EF4-FFF2-40B4-BE49-F238E27FC236}">
                  <a16:creationId xmlns:a16="http://schemas.microsoft.com/office/drawing/2014/main" id="{0AC6066F-E242-E062-A5F7-E12ED6B052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13" t="44417" b="10942"/>
            <a:stretch/>
          </p:blipFill>
          <p:spPr bwMode="auto">
            <a:xfrm>
              <a:off x="4538444" y="3808601"/>
              <a:ext cx="2101943" cy="1249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096498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5CEA0-359B-460A-386B-725C2BFC6A44}"/>
              </a:ext>
            </a:extLst>
          </p:cNvPr>
          <p:cNvSpPr txBox="1"/>
          <p:nvPr/>
        </p:nvSpPr>
        <p:spPr>
          <a:xfrm>
            <a:off x="362856" y="318316"/>
            <a:ext cx="10668001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192262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확인용 함수를 이용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미들웨어의 </a:t>
            </a:r>
            <a:r>
              <a:rPr lang="en-US" altLang="ko-KR" dirty="0"/>
              <a:t>2</a:t>
            </a:r>
            <a:r>
              <a:rPr lang="ko-KR" altLang="en-US" dirty="0"/>
              <a:t>번째 매개 변수로 로그인 확인용 함수를 넣어서 처리하는 방법도 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로그인 여부를 </a:t>
            </a:r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값을 통해 판별하고 로그인이 되어 있으면 </a:t>
            </a:r>
            <a:r>
              <a:rPr lang="en-US" altLang="ko-KR" dirty="0"/>
              <a:t>next() </a:t>
            </a:r>
            <a:r>
              <a:rPr lang="ko-KR" altLang="en-US" dirty="0"/>
              <a:t>를 이용 뒤의 익명 함수를 수행하는 구조를 가집니다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문을 덜 사용하고 편리하게 사용이 가능합니다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835384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0EC55-EBCE-DFDE-6701-14CC5D300094}"/>
              </a:ext>
            </a:extLst>
          </p:cNvPr>
          <p:cNvSpPr txBox="1"/>
          <p:nvPr/>
        </p:nvSpPr>
        <p:spPr>
          <a:xfrm>
            <a:off x="654423" y="508791"/>
            <a:ext cx="10103224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1227116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게시글에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작성자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추가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05972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작성자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추가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각각의 게시글의 작성자가 누구인지 알려주는 기능을 추가</a:t>
            </a:r>
            <a:endParaRPr lang="en-US" altLang="ko-KR" dirty="0"/>
          </a:p>
          <a:p>
            <a:r>
              <a:rPr lang="ko-KR" altLang="en-US" dirty="0"/>
              <a:t>자신이 작성한 글은 수정 및 삭제 버튼이 보이도록 기능을 추가</a:t>
            </a:r>
            <a:endParaRPr lang="en-US" altLang="ko-KR" dirty="0"/>
          </a:p>
          <a:p>
            <a:r>
              <a:rPr lang="ko-KR" altLang="en-US" dirty="0"/>
              <a:t>위의 기능 추가를 위해서는 게시글 </a:t>
            </a:r>
            <a:r>
              <a:rPr lang="en-US" altLang="ko-KR" dirty="0"/>
              <a:t>DB</a:t>
            </a:r>
            <a:r>
              <a:rPr lang="ko-KR" altLang="en-US" dirty="0"/>
              <a:t>에 작성자의 </a:t>
            </a:r>
            <a:r>
              <a:rPr lang="en-US" altLang="ko-KR" dirty="0"/>
              <a:t>id </a:t>
            </a:r>
            <a:r>
              <a:rPr lang="ko-KR" altLang="en-US" dirty="0"/>
              <a:t>정보가 있어야함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Workbench </a:t>
            </a:r>
            <a:r>
              <a:rPr lang="ko-KR" altLang="en-US" dirty="0"/>
              <a:t>에 가서 일단 추가 해봅시다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2570477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AEDA48-2649-8479-777E-C31BBC46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58" y="322009"/>
            <a:ext cx="5182323" cy="492511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CAA988B-64E6-E37D-90F7-3F3804A2D3B2}"/>
              </a:ext>
            </a:extLst>
          </p:cNvPr>
          <p:cNvSpPr/>
          <p:nvPr/>
        </p:nvSpPr>
        <p:spPr>
          <a:xfrm rot="13082796">
            <a:off x="3272830" y="3596870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9521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D65F68-1332-D3BD-9D84-2A9E3207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20" y="310816"/>
            <a:ext cx="9950581" cy="227563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64FC2D5-AF8B-9CEE-5E46-EF9A4A105441}"/>
              </a:ext>
            </a:extLst>
          </p:cNvPr>
          <p:cNvSpPr/>
          <p:nvPr/>
        </p:nvSpPr>
        <p:spPr>
          <a:xfrm rot="13082796">
            <a:off x="1705287" y="2038036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5B90B6-87BD-1744-25A4-03D01464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3" y="3115937"/>
            <a:ext cx="6743503" cy="176957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32DD51-3D3A-F368-CF4F-5E587BE7B83D}"/>
              </a:ext>
            </a:extLst>
          </p:cNvPr>
          <p:cNvSpPr/>
          <p:nvPr/>
        </p:nvSpPr>
        <p:spPr>
          <a:xfrm rot="13082796">
            <a:off x="6812864" y="4236951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8292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Board.ejs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67864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작성자 표시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제목 위에 작성자의 </a:t>
            </a:r>
            <a:r>
              <a:rPr lang="en-US" altLang="ko-KR" dirty="0"/>
              <a:t>id </a:t>
            </a:r>
            <a:r>
              <a:rPr lang="ko-KR" altLang="en-US" dirty="0"/>
              <a:t>를 보여주는 부분 추가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61B38-D729-D472-4727-24E5681884F0}"/>
              </a:ext>
            </a:extLst>
          </p:cNvPr>
          <p:cNvSpPr txBox="1"/>
          <p:nvPr/>
        </p:nvSpPr>
        <p:spPr>
          <a:xfrm>
            <a:off x="725714" y="2155709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작성자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6385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자신이 작성한 글에만 수정 삭제 버튼 표시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게시글의 작성자 </a:t>
            </a:r>
            <a:r>
              <a:rPr lang="en-US" altLang="ko-KR" dirty="0"/>
              <a:t>id </a:t>
            </a:r>
            <a:r>
              <a:rPr lang="ko-KR" altLang="en-US" dirty="0"/>
              <a:t>와 로그인한 유저의 </a:t>
            </a:r>
            <a:r>
              <a:rPr lang="en-US" altLang="ko-KR" dirty="0"/>
              <a:t>id </a:t>
            </a:r>
            <a:r>
              <a:rPr lang="ko-KR" altLang="en-US" dirty="0"/>
              <a:t>를 비교해서 수정 및 삭제 버튼 표시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74E92-C0A1-D2CE-FC05-FEF4E83A6A36}"/>
              </a:ext>
            </a:extLst>
          </p:cNvPr>
          <p:cNvSpPr txBox="1"/>
          <p:nvPr/>
        </p:nvSpPr>
        <p:spPr>
          <a:xfrm>
            <a:off x="173819" y="2893481"/>
            <a:ext cx="11844361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&lt;%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&lt;% }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3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수업을 위한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70275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18396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페이지로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상태가 아니면 해당 페이지로 이동이 안되도록 설정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84DB3-F8BB-4065-3D99-D03CA9371D37}"/>
              </a:ext>
            </a:extLst>
          </p:cNvPr>
          <p:cNvSpPr txBox="1"/>
          <p:nvPr/>
        </p:nvSpPr>
        <p:spPr>
          <a:xfrm>
            <a:off x="834571" y="2249438"/>
            <a:ext cx="1052285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4534852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글을 추가 할 때에도 로그인 여부 판별</a:t>
            </a:r>
            <a:endParaRPr lang="en-US" altLang="ko-KR" dirty="0"/>
          </a:p>
          <a:p>
            <a:r>
              <a:rPr lang="ko-KR" altLang="en-US" dirty="0"/>
              <a:t>새로운 게시글을 추가할 때</a:t>
            </a:r>
            <a:r>
              <a:rPr lang="en-US" altLang="ko-KR" dirty="0"/>
              <a:t>, title, content </a:t>
            </a:r>
            <a:r>
              <a:rPr lang="ko-KR" altLang="en-US" dirty="0"/>
              <a:t>이외에 </a:t>
            </a:r>
            <a:r>
              <a:rPr lang="en-US" altLang="ko-KR" dirty="0"/>
              <a:t>id </a:t>
            </a:r>
            <a:r>
              <a:rPr lang="ko-KR" altLang="en-US" dirty="0"/>
              <a:t>값으로 로그인한 유저의 </a:t>
            </a:r>
            <a:r>
              <a:rPr lang="en-US" altLang="ko-KR" dirty="0"/>
              <a:t>id </a:t>
            </a:r>
            <a:r>
              <a:rPr lang="ko-KR" altLang="en-US" dirty="0"/>
              <a:t>값을 받아서 글을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886103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75B0B2-A814-842D-E8D7-FF11CADDABD1}"/>
              </a:ext>
            </a:extLst>
          </p:cNvPr>
          <p:cNvSpPr txBox="1"/>
          <p:nvPr/>
        </p:nvSpPr>
        <p:spPr>
          <a:xfrm>
            <a:off x="740229" y="437607"/>
            <a:ext cx="9956800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2651969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AD6585-55F2-1308-C20F-1B4AD89D56BF}"/>
              </a:ext>
            </a:extLst>
          </p:cNvPr>
          <p:cNvSpPr txBox="1"/>
          <p:nvPr/>
        </p:nvSpPr>
        <p:spPr>
          <a:xfrm>
            <a:off x="435428" y="320936"/>
            <a:ext cx="10572206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mydb1.board (USERID, TITLE, CONTENT) VALUES ('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42632216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44423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페이지로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상태가 아니면 해당 페이지로 이동이 안되도록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633E1-2E85-8CD7-DBD2-98716EE0EB9C}"/>
              </a:ext>
            </a:extLst>
          </p:cNvPr>
          <p:cNvSpPr txBox="1"/>
          <p:nvPr/>
        </p:nvSpPr>
        <p:spPr>
          <a:xfrm>
            <a:off x="689428" y="2140473"/>
            <a:ext cx="10355943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0821585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게시글 수정 요청이 안되도록 설정 그 외의 부분은 동일하므로 건들 필요가 없음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359669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5749DB-A4D0-8AD7-24BB-F9D52A034325}"/>
              </a:ext>
            </a:extLst>
          </p:cNvPr>
          <p:cNvSpPr txBox="1"/>
          <p:nvPr/>
        </p:nvSpPr>
        <p:spPr>
          <a:xfrm>
            <a:off x="474617" y="339100"/>
            <a:ext cx="10755086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수정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9784875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0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CREATE SCHEMA</a:t>
            </a:r>
            <a:r>
              <a:rPr lang="en-US" altLang="ko-KR" dirty="0"/>
              <a:t> `</a:t>
            </a:r>
            <a:r>
              <a:rPr lang="en-US" altLang="ko-KR" dirty="0" err="1"/>
              <a:t>mydb</a:t>
            </a:r>
            <a:r>
              <a:rPr lang="en-US" altLang="ko-KR" dirty="0"/>
              <a:t>` </a:t>
            </a:r>
            <a:r>
              <a:rPr lang="en-US" altLang="ko-KR" dirty="0">
                <a:solidFill>
                  <a:srgbClr val="0070C0"/>
                </a:solidFill>
              </a:rPr>
              <a:t>DEFAULT CHARTER SET</a:t>
            </a:r>
            <a:r>
              <a:rPr lang="en-US" altLang="ko-KR" dirty="0"/>
              <a:t> utf8mb4 </a:t>
            </a:r>
            <a:r>
              <a:rPr lang="en-US" altLang="ko-KR" dirty="0">
                <a:solidFill>
                  <a:srgbClr val="0070C0"/>
                </a:solidFill>
              </a:rPr>
              <a:t>COLLATE</a:t>
            </a:r>
            <a:r>
              <a:rPr lang="en-US" altLang="ko-KR" dirty="0"/>
              <a:t> utf8mb4_general_ci;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FD954B-7BD5-593F-BF38-98552FAE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79" y="2862885"/>
            <a:ext cx="7872161" cy="10367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6B3CFC-F9DA-CEB8-79FF-497EA43D2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394" y="2862885"/>
            <a:ext cx="2991068" cy="29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113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게시글 삭제 요청이 안되도록 설정 그 외의 부분은 동일하므로 건들 필요가 없음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236AE-72AE-3601-25C1-798211A1E4C3}"/>
              </a:ext>
            </a:extLst>
          </p:cNvPr>
          <p:cNvSpPr txBox="1"/>
          <p:nvPr/>
        </p:nvSpPr>
        <p:spPr>
          <a:xfrm>
            <a:off x="827314" y="2974430"/>
            <a:ext cx="10853698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5435502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4314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TABLE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E922BC3-9AA5-99E0-1E2D-6E3C9B47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76" y="1328391"/>
            <a:ext cx="10647080" cy="45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0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35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중대장이 실망하는 이유 (Ft. 나 중대장은 오늘 너희에게 실망했다.) : 네이버 블로그">
            <a:extLst>
              <a:ext uri="{FF2B5EF4-FFF2-40B4-BE49-F238E27FC236}">
                <a16:creationId xmlns:a16="http://schemas.microsoft.com/office/drawing/2014/main" id="{E3DC8721-36AA-7550-1D98-E449D4890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9"/>
          <a:stretch/>
        </p:blipFill>
        <p:spPr bwMode="auto">
          <a:xfrm>
            <a:off x="2667000" y="286327"/>
            <a:ext cx="6858000" cy="567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762448-759B-B6C8-16B5-55034DCD96D7}"/>
              </a:ext>
            </a:extLst>
          </p:cNvPr>
          <p:cNvSpPr/>
          <p:nvPr/>
        </p:nvSpPr>
        <p:spPr>
          <a:xfrm>
            <a:off x="3066473" y="2373745"/>
            <a:ext cx="2429163" cy="369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중대장은</a:t>
            </a:r>
            <a:r>
              <a:rPr lang="en-US" altLang="ko-KR" sz="2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A0B952-5487-7F0E-8846-32F7F1B242B3}"/>
              </a:ext>
            </a:extLst>
          </p:cNvPr>
          <p:cNvSpPr/>
          <p:nvPr/>
        </p:nvSpPr>
        <p:spPr>
          <a:xfrm>
            <a:off x="2983345" y="3244272"/>
            <a:ext cx="2429163" cy="369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감동했다</a:t>
            </a:r>
            <a:r>
              <a:rPr lang="en-US" altLang="ko-KR" sz="2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</a:t>
            </a:r>
            <a:endParaRPr lang="ko-KR" altLang="en-US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4F48A3-4A4B-F7BF-8AC8-9695183C6478}"/>
              </a:ext>
            </a:extLst>
          </p:cNvPr>
          <p:cNvSpPr/>
          <p:nvPr/>
        </p:nvSpPr>
        <p:spPr>
          <a:xfrm>
            <a:off x="3181928" y="4556992"/>
            <a:ext cx="1824182" cy="994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이효석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(39)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직책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강사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주요업무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음주</a:t>
            </a:r>
          </a:p>
        </p:txBody>
      </p:sp>
    </p:spTree>
    <p:extLst>
      <p:ext uri="{BB962C8B-B14F-4D97-AF65-F5344CB8AC3E}">
        <p14:creationId xmlns:p14="http://schemas.microsoft.com/office/powerpoint/2010/main" val="424957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AF18A2-FAE7-48B5-1720-DE03E1C1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67" y="1487907"/>
            <a:ext cx="11487866" cy="12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0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40687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및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490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DELETE FROM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user</a:t>
            </a:r>
            <a:r>
              <a:rPr lang="en-US" altLang="ko-KR" dirty="0">
                <a:solidFill>
                  <a:srgbClr val="0070C0"/>
                </a:solidFill>
              </a:rPr>
              <a:t> WHERE</a:t>
            </a:r>
            <a:r>
              <a:rPr lang="en-US" altLang="ko-KR" dirty="0"/>
              <a:t> id = 3;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103FE8-9DEC-9D36-529B-E0E4A697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" y="2289043"/>
            <a:ext cx="10657980" cy="10827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7DC9C7-212C-D1BF-FF86-C729FEFB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6" y="3760914"/>
            <a:ext cx="11042634" cy="13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(Update)!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UPDATE </a:t>
            </a:r>
            <a:r>
              <a:rPr lang="en-US" altLang="ko-KR" dirty="0"/>
              <a:t>user</a:t>
            </a:r>
            <a:r>
              <a:rPr lang="en-US" altLang="ko-KR" dirty="0">
                <a:solidFill>
                  <a:srgbClr val="0070C0"/>
                </a:solidFill>
              </a:rPr>
              <a:t> SET </a:t>
            </a:r>
            <a:r>
              <a:rPr lang="en-US" altLang="ko-KR" dirty="0"/>
              <a:t>AGE = AGE + 1</a:t>
            </a:r>
            <a:r>
              <a:rPr lang="en-US" altLang="ko-KR" dirty="0">
                <a:solidFill>
                  <a:srgbClr val="0070C0"/>
                </a:solidFill>
              </a:rPr>
              <a:t> WHERE </a:t>
            </a:r>
            <a:r>
              <a:rPr lang="en-US" altLang="ko-KR" dirty="0"/>
              <a:t>ID_PK = 1;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41F24A-8209-97A4-1B98-47317423D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4" y="2353198"/>
            <a:ext cx="10455123" cy="306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20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수정 및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984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E2E34B8-034C-E4F9-2EC1-5C90C9784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704470"/>
            <a:ext cx="7220958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1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MVC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280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VC 패턴 예제 및 동작방식 정리글">
            <a:extLst>
              <a:ext uri="{FF2B5EF4-FFF2-40B4-BE49-F238E27FC236}">
                <a16:creationId xmlns:a16="http://schemas.microsoft.com/office/drawing/2014/main" id="{81DB4594-058E-B8AE-BC63-65712847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94" y="1403736"/>
            <a:ext cx="8633012" cy="360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96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통신용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구축하기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706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통신을 하는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서버를 구축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DB </a:t>
            </a:r>
            <a:r>
              <a:rPr lang="ko-KR" altLang="en-US" dirty="0"/>
              <a:t>통신을 하는 </a:t>
            </a:r>
            <a:r>
              <a:rPr lang="en-US" altLang="ko-KR" dirty="0"/>
              <a:t>Backend </a:t>
            </a:r>
            <a:r>
              <a:rPr lang="ko-KR" altLang="en-US" dirty="0"/>
              <a:t>서버를 구축하고 해당 서버로 부터 데이터를 받아 봅시다</a:t>
            </a:r>
            <a:r>
              <a:rPr lang="en-US" altLang="ko-KR" dirty="0"/>
              <a:t>!</a:t>
            </a:r>
          </a:p>
          <a:p>
            <a:r>
              <a:rPr lang="ko-KR" altLang="en-US" dirty="0" err="1"/>
              <a:t>백엔드</a:t>
            </a:r>
            <a:r>
              <a:rPr lang="ko-KR" altLang="en-US" dirty="0"/>
              <a:t> 폴더에 </a:t>
            </a:r>
            <a:r>
              <a:rPr lang="en-US" altLang="ko-KR" dirty="0"/>
              <a:t>DB</a:t>
            </a:r>
            <a:r>
              <a:rPr lang="ko-KR" altLang="en-US" dirty="0"/>
              <a:t>를 컨트롤 하는 </a:t>
            </a:r>
            <a:r>
              <a:rPr lang="en-US" altLang="ko-KR" dirty="0"/>
              <a:t>controllers </a:t>
            </a:r>
            <a:r>
              <a:rPr lang="ko-KR" altLang="en-US" dirty="0"/>
              <a:t>폴더 생성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1D8174-47AC-B71A-7322-E2697ED05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77"/>
          <a:stretch/>
        </p:blipFill>
        <p:spPr>
          <a:xfrm>
            <a:off x="887506" y="3666466"/>
            <a:ext cx="2939392" cy="28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6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base의 리플리케이션(Replication)이란?">
            <a:extLst>
              <a:ext uri="{FF2B5EF4-FFF2-40B4-BE49-F238E27FC236}">
                <a16:creationId xmlns:a16="http://schemas.microsoft.com/office/drawing/2014/main" id="{A181FF9C-DC01-552D-E28C-FA96ADB96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1" t="7008" b="13107"/>
          <a:stretch/>
        </p:blipFill>
        <p:spPr bwMode="auto">
          <a:xfrm>
            <a:off x="941295" y="45385"/>
            <a:ext cx="8731622" cy="676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677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통신용 모듈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dbConnect.js </a:t>
            </a:r>
            <a:r>
              <a:rPr lang="ko-KR" altLang="en-US" dirty="0"/>
              <a:t>라는 </a:t>
            </a:r>
            <a:r>
              <a:rPr lang="en-US" altLang="ko-KR" dirty="0"/>
              <a:t>DB </a:t>
            </a:r>
            <a:r>
              <a:rPr lang="ko-KR" altLang="en-US" dirty="0"/>
              <a:t>통신용 모듈을 작성해 봅시다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9E7FD-3942-2BC6-C5F8-45A6FA1C13ED}"/>
              </a:ext>
            </a:extLst>
          </p:cNvPr>
          <p:cNvSpPr txBox="1"/>
          <p:nvPr/>
        </p:nvSpPr>
        <p:spPr>
          <a:xfrm>
            <a:off x="717177" y="2155827"/>
            <a:ext cx="8570258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'3306'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database: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EE1A4-E3E4-055F-07F6-0664F2234BAD}"/>
              </a:ext>
            </a:extLst>
          </p:cNvPr>
          <p:cNvSpPr txBox="1"/>
          <p:nvPr/>
        </p:nvSpPr>
        <p:spPr>
          <a:xfrm>
            <a:off x="6141389" y="5347771"/>
            <a:ext cx="287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controllers/dbConnect.js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912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통신용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 작성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854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F316D1-3FC5-0616-BD37-452F8B7385C2}"/>
              </a:ext>
            </a:extLst>
          </p:cNvPr>
          <p:cNvSpPr txBox="1"/>
          <p:nvPr/>
        </p:nvSpPr>
        <p:spPr>
          <a:xfrm>
            <a:off x="285750" y="219075"/>
            <a:ext cx="1028700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 * FROM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mydb.user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F1126-49FA-7DB6-47D1-37FF71EE7423}"/>
              </a:ext>
            </a:extLst>
          </p:cNvPr>
          <p:cNvSpPr txBox="1"/>
          <p:nvPr/>
        </p:nvSpPr>
        <p:spPr>
          <a:xfrm>
            <a:off x="7028495" y="3318162"/>
            <a:ext cx="34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contorollers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/dataController.js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494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통신용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 생성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693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 생성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Routes </a:t>
            </a:r>
            <a:r>
              <a:rPr lang="ko-KR" altLang="en-US" dirty="0"/>
              <a:t>폴더에 </a:t>
            </a:r>
            <a:r>
              <a:rPr lang="en-US" altLang="ko-KR" dirty="0"/>
              <a:t>data.js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48367-2586-104F-72FC-EDCE587D1BF5}"/>
              </a:ext>
            </a:extLst>
          </p:cNvPr>
          <p:cNvSpPr txBox="1"/>
          <p:nvPr/>
        </p:nvSpPr>
        <p:spPr>
          <a:xfrm>
            <a:off x="705394" y="2178376"/>
            <a:ext cx="8795657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9AB3-05C8-7672-7C75-77BAF6F0ADDE}"/>
              </a:ext>
            </a:extLst>
          </p:cNvPr>
          <p:cNvSpPr txBox="1"/>
          <p:nvPr/>
        </p:nvSpPr>
        <p:spPr>
          <a:xfrm>
            <a:off x="7658164" y="5163105"/>
            <a:ext cx="17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routes/data.js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298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서버에 라우터 등록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4C731-027B-D500-5695-BC419080FDD2}"/>
              </a:ext>
            </a:extLst>
          </p:cNvPr>
          <p:cNvSpPr txBox="1"/>
          <p:nvPr/>
        </p:nvSpPr>
        <p:spPr>
          <a:xfrm>
            <a:off x="682172" y="1328391"/>
            <a:ext cx="10551885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2B9BD-1D36-DF7D-CE3B-5514C00A382C}"/>
              </a:ext>
            </a:extLst>
          </p:cNvPr>
          <p:cNvSpPr txBox="1"/>
          <p:nvPr/>
        </p:nvSpPr>
        <p:spPr>
          <a:xfrm>
            <a:off x="10208818" y="44954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592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POSTMAN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40383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B51331-EACE-3E8E-A83D-9172B3FEC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67" y="465753"/>
            <a:ext cx="5551047" cy="14945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080F4F-3E53-2245-F03D-BBDF16947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06" y="2076378"/>
            <a:ext cx="5202567" cy="46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48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DD37A807-D977-29FD-B40D-100646DA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42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게시판에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Workbench</a:t>
            </a:r>
          </a:p>
        </p:txBody>
      </p:sp>
    </p:spTree>
    <p:extLst>
      <p:ext uri="{BB962C8B-B14F-4D97-AF65-F5344CB8AC3E}">
        <p14:creationId xmlns:p14="http://schemas.microsoft.com/office/powerpoint/2010/main" val="621030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서비스를 위한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70CB28-3C07-38FC-A498-80DB50B2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5" y="1576011"/>
            <a:ext cx="10542838" cy="24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30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테스트를 위한 기본 데이터 삽입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EC622A-7481-7D4C-D478-60E8D575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446000"/>
            <a:ext cx="11107417" cy="914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04D188-6903-8490-FD03-CCFFECB02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2825857"/>
            <a:ext cx="6866864" cy="147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81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작업 시작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0432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용 컨트롤러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Controllers </a:t>
            </a:r>
            <a:r>
              <a:rPr lang="ko-KR" altLang="en-US" dirty="0"/>
              <a:t>폴더에 </a:t>
            </a:r>
            <a:r>
              <a:rPr lang="en-US" altLang="ko-KR" dirty="0"/>
              <a:t>boardController.js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48367-2586-104F-72FC-EDCE587D1BF5}"/>
              </a:ext>
            </a:extLst>
          </p:cNvPr>
          <p:cNvSpPr txBox="1"/>
          <p:nvPr/>
        </p:nvSpPr>
        <p:spPr>
          <a:xfrm>
            <a:off x="705394" y="2178376"/>
            <a:ext cx="8795657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 * FROM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9AB3-05C8-7672-7C75-77BAF6F0ADDE}"/>
              </a:ext>
            </a:extLst>
          </p:cNvPr>
          <p:cNvSpPr txBox="1"/>
          <p:nvPr/>
        </p:nvSpPr>
        <p:spPr>
          <a:xfrm>
            <a:off x="5777112" y="5347771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678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dbBoard.js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routes </a:t>
            </a:r>
            <a:r>
              <a:rPr lang="ko-KR" altLang="en-US" dirty="0"/>
              <a:t>폴더에 </a:t>
            </a:r>
            <a:r>
              <a:rPr lang="en-US" altLang="ko-KR" dirty="0"/>
              <a:t>dbBoard.js </a:t>
            </a:r>
            <a:r>
              <a:rPr lang="ko-KR" altLang="en-US" dirty="0"/>
              <a:t>라우터 작성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48367-2586-104F-72FC-EDCE587D1BF5}"/>
              </a:ext>
            </a:extLst>
          </p:cNvPr>
          <p:cNvSpPr txBox="1"/>
          <p:nvPr/>
        </p:nvSpPr>
        <p:spPr>
          <a:xfrm>
            <a:off x="705394" y="2178376"/>
            <a:ext cx="8795657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E8E2D-DE73-1B9E-BDF2-F1263995E75A}"/>
              </a:ext>
            </a:extLst>
          </p:cNvPr>
          <p:cNvSpPr txBox="1"/>
          <p:nvPr/>
        </p:nvSpPr>
        <p:spPr>
          <a:xfrm>
            <a:off x="7347256" y="5163105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14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서버에 라우터 등록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10516-E111-FF03-CDC4-E03A9D79CC84}"/>
              </a:ext>
            </a:extLst>
          </p:cNvPr>
          <p:cNvSpPr txBox="1"/>
          <p:nvPr/>
        </p:nvSpPr>
        <p:spPr>
          <a:xfrm>
            <a:off x="682172" y="1328391"/>
            <a:ext cx="10551885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01D33-CBF1-8400-1EC4-CCDCCBE61615}"/>
              </a:ext>
            </a:extLst>
          </p:cNvPr>
          <p:cNvSpPr txBox="1"/>
          <p:nvPr/>
        </p:nvSpPr>
        <p:spPr>
          <a:xfrm>
            <a:off x="10208818" y="44954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453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포스트 맨으로 테스트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7161E1-AA9F-3E9B-0FF8-05B02113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71" y="0"/>
            <a:ext cx="574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78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dbBoard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생성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board.ejs</a:t>
            </a:r>
            <a:r>
              <a:rPr lang="en-US" altLang="ko-KR" dirty="0"/>
              <a:t> </a:t>
            </a:r>
            <a:r>
              <a:rPr lang="ko-KR" altLang="en-US" dirty="0"/>
              <a:t>파일을 카피해서 쓰기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db_board.ejs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생성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글쓰기 모드로 이동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및 글 수정 모드 이동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도 수정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A7E0-CA4E-F343-5D81-476AD9546094}"/>
              </a:ext>
            </a:extLst>
          </p:cNvPr>
          <p:cNvSpPr txBox="1"/>
          <p:nvPr/>
        </p:nvSpPr>
        <p:spPr>
          <a:xfrm>
            <a:off x="722810" y="3022601"/>
            <a:ext cx="8604069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현재 등록 글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&lt;%=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/write"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B377B-E970-7154-421C-627CC103C1E0}"/>
              </a:ext>
            </a:extLst>
          </p:cNvPr>
          <p:cNvSpPr txBox="1"/>
          <p:nvPr/>
        </p:nvSpPr>
        <p:spPr>
          <a:xfrm>
            <a:off x="722810" y="3886324"/>
            <a:ext cx="11429796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FC831B-50C9-1FE3-4A9C-6BB8BA05FB30}"/>
              </a:ext>
            </a:extLst>
          </p:cNvPr>
          <p:cNvSpPr/>
          <p:nvPr/>
        </p:nvSpPr>
        <p:spPr>
          <a:xfrm>
            <a:off x="3798255" y="3334684"/>
            <a:ext cx="2114866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66B49-A5C7-1BEA-43C5-236784013009}"/>
              </a:ext>
            </a:extLst>
          </p:cNvPr>
          <p:cNvSpPr/>
          <p:nvPr/>
        </p:nvSpPr>
        <p:spPr>
          <a:xfrm>
            <a:off x="4430714" y="4186112"/>
            <a:ext cx="2213925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36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데이터를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받아서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출력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903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페이지 작업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로 부터 데이터를 받아서 </a:t>
            </a:r>
            <a:r>
              <a:rPr lang="en-US" altLang="ko-KR" dirty="0"/>
              <a:t>EJS </a:t>
            </a:r>
            <a:r>
              <a:rPr lang="ko-KR" altLang="en-US" dirty="0"/>
              <a:t>에 전달하는 라우터 작성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F53C0-FA32-45FF-4E26-E53FAB069CC6}"/>
              </a:ext>
            </a:extLst>
          </p:cNvPr>
          <p:cNvSpPr txBox="1"/>
          <p:nvPr/>
        </p:nvSpPr>
        <p:spPr>
          <a:xfrm>
            <a:off x="722812" y="2274838"/>
            <a:ext cx="8934994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79A4E-A161-26D3-9C98-E4C45B007D5C}"/>
              </a:ext>
            </a:extLst>
          </p:cNvPr>
          <p:cNvSpPr txBox="1"/>
          <p:nvPr/>
        </p:nvSpPr>
        <p:spPr>
          <a:xfrm>
            <a:off x="7382090" y="3907115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95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Workbench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1260802" cy="5529609"/>
          </a:xfrm>
        </p:spPr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schema </a:t>
            </a:r>
            <a:r>
              <a:rPr lang="ko-KR" altLang="en-US" dirty="0"/>
              <a:t>선택 하기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B63FB7-3A2E-3A36-402B-03BD854A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84" y="1325563"/>
            <a:ext cx="3610557" cy="5197614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57FF4A9-434A-A28E-75E2-C886C428C047}"/>
              </a:ext>
            </a:extLst>
          </p:cNvPr>
          <p:cNvSpPr/>
          <p:nvPr/>
        </p:nvSpPr>
        <p:spPr>
          <a:xfrm rot="8197701">
            <a:off x="7092191" y="5504329"/>
            <a:ext cx="726142" cy="7082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5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726025-9008-154B-8154-03562520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899759"/>
            <a:ext cx="11117226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98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오늘의짤 l 물음표짤, 어이없는짤, 황당짤털이 : 네이버 블로그">
            <a:extLst>
              <a:ext uri="{FF2B5EF4-FFF2-40B4-BE49-F238E27FC236}">
                <a16:creationId xmlns:a16="http://schemas.microsoft.com/office/drawing/2014/main" id="{C0D768EA-C461-F7F7-9655-D5BF0D14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816" y="727303"/>
            <a:ext cx="5332368" cy="555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53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부터 받아오는 데이터 찍어보기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에서 데이터가 잘 들어오는지 확인해 봅시다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F53C0-FA32-45FF-4E26-E53FAB069CC6}"/>
              </a:ext>
            </a:extLst>
          </p:cNvPr>
          <p:cNvSpPr txBox="1"/>
          <p:nvPr/>
        </p:nvSpPr>
        <p:spPr>
          <a:xfrm>
            <a:off x="722812" y="2274838"/>
            <a:ext cx="8934994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79A4E-A161-26D3-9C98-E4C45B007D5C}"/>
              </a:ext>
            </a:extLst>
          </p:cNvPr>
          <p:cNvSpPr txBox="1"/>
          <p:nvPr/>
        </p:nvSpPr>
        <p:spPr>
          <a:xfrm>
            <a:off x="7382090" y="4090367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E3745A-B949-7BF7-3654-B04A6EBD0407}"/>
              </a:ext>
            </a:extLst>
          </p:cNvPr>
          <p:cNvSpPr/>
          <p:nvPr/>
        </p:nvSpPr>
        <p:spPr>
          <a:xfrm>
            <a:off x="1237672" y="2880167"/>
            <a:ext cx="2392219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95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부터 받아오는 데이터 찍어보기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아하</a:t>
            </a:r>
            <a:r>
              <a:rPr lang="en-US" altLang="ko-KR" dirty="0"/>
              <a:t>! </a:t>
            </a:r>
            <a:r>
              <a:rPr lang="ko-KR" altLang="en-US" dirty="0"/>
              <a:t>키가 컬럼 명을 그대로 받아오기 때문에 대문자로 변경이 되었군요</a:t>
            </a:r>
            <a:r>
              <a:rPr lang="en-US" altLang="ko-KR" dirty="0"/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2991DB-2556-A119-F747-956AA900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03" y="2198856"/>
            <a:ext cx="350568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6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변경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EJS </a:t>
            </a:r>
            <a:r>
              <a:rPr lang="ko-KR" altLang="en-US" dirty="0"/>
              <a:t>파일을 변경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3A59A-6E46-B133-D1AE-72B19FE97C1C}"/>
              </a:ext>
            </a:extLst>
          </p:cNvPr>
          <p:cNvSpPr txBox="1"/>
          <p:nvPr/>
        </p:nvSpPr>
        <p:spPr>
          <a:xfrm>
            <a:off x="670560" y="2337455"/>
            <a:ext cx="418011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72C7F-FD95-249B-FE34-3FCD82A64412}"/>
              </a:ext>
            </a:extLst>
          </p:cNvPr>
          <p:cNvSpPr txBox="1"/>
          <p:nvPr/>
        </p:nvSpPr>
        <p:spPr>
          <a:xfrm>
            <a:off x="6509657" y="2337455"/>
            <a:ext cx="418011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93AD9F5-A9F3-2D7E-8CF1-555605B7B259}"/>
              </a:ext>
            </a:extLst>
          </p:cNvPr>
          <p:cNvSpPr/>
          <p:nvPr/>
        </p:nvSpPr>
        <p:spPr>
          <a:xfrm>
            <a:off x="5367447" y="2922880"/>
            <a:ext cx="679269" cy="583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7A4238-C8EC-D314-238C-82448345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7" y="418680"/>
            <a:ext cx="11355385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64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오예 - Home | Facebook">
            <a:extLst>
              <a:ext uri="{FF2B5EF4-FFF2-40B4-BE49-F238E27FC236}">
                <a16:creationId xmlns:a16="http://schemas.microsoft.com/office/drawing/2014/main" id="{9A23D80C-595B-EFD1-4D5D-C1EADBBB6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48" y="963929"/>
            <a:ext cx="7397704" cy="41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009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179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쓰기용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생성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board_write.ejs</a:t>
            </a:r>
            <a:r>
              <a:rPr lang="en-US" altLang="ko-KR" dirty="0"/>
              <a:t> </a:t>
            </a:r>
            <a:r>
              <a:rPr lang="ko-KR" altLang="en-US" dirty="0"/>
              <a:t>파일을 재사용 하기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dbBoard_write.ejs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Form </a:t>
            </a:r>
            <a:r>
              <a:rPr lang="ko-KR" altLang="en-US" dirty="0"/>
              <a:t>태그의 </a:t>
            </a:r>
            <a:r>
              <a:rPr lang="en-US" altLang="ko-KR" dirty="0"/>
              <a:t>action </a:t>
            </a:r>
            <a:r>
              <a:rPr lang="ko-KR" altLang="en-US" dirty="0"/>
              <a:t>주소를 </a:t>
            </a:r>
            <a:r>
              <a:rPr lang="en-US" altLang="ko-KR" dirty="0" err="1"/>
              <a:t>dbBoard</a:t>
            </a:r>
            <a:r>
              <a:rPr lang="en-US" altLang="ko-KR" dirty="0"/>
              <a:t> </a:t>
            </a:r>
            <a:r>
              <a:rPr lang="ko-KR" altLang="en-US" dirty="0"/>
              <a:t>용으로 변경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F196-7874-2306-36A9-D29ED5913E01}"/>
              </a:ext>
            </a:extLst>
          </p:cNvPr>
          <p:cNvSpPr txBox="1"/>
          <p:nvPr/>
        </p:nvSpPr>
        <p:spPr>
          <a:xfrm>
            <a:off x="696685" y="3024277"/>
            <a:ext cx="919625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/write"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board_form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form_title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51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모드로 이동하는 주소 라우팅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 GET </a:t>
            </a:r>
            <a:r>
              <a:rPr lang="ko-KR" altLang="en-US" dirty="0"/>
              <a:t>방식 </a:t>
            </a:r>
            <a:r>
              <a:rPr lang="en-US" altLang="ko-KR" dirty="0" err="1"/>
              <a:t>dbBoard</a:t>
            </a:r>
            <a:r>
              <a:rPr lang="en-US" altLang="ko-KR" dirty="0"/>
              <a:t>/write </a:t>
            </a:r>
            <a:r>
              <a:rPr lang="ko-KR" altLang="en-US" dirty="0"/>
              <a:t>라는 주소 요청이 들어오면 글 쓰기 페이지로 이동하는 라우터 만들기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B44BB-5887-1F32-FB6C-F7891E22401F}"/>
              </a:ext>
            </a:extLst>
          </p:cNvPr>
          <p:cNvSpPr txBox="1"/>
          <p:nvPr/>
        </p:nvSpPr>
        <p:spPr>
          <a:xfrm>
            <a:off x="775062" y="2918936"/>
            <a:ext cx="964909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ADFA1-D0DB-04C8-DA5B-7C4C62E000A5}"/>
              </a:ext>
            </a:extLst>
          </p:cNvPr>
          <p:cNvSpPr txBox="1"/>
          <p:nvPr/>
        </p:nvSpPr>
        <p:spPr>
          <a:xfrm>
            <a:off x="8070067" y="3380601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01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Schema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1260802" cy="5529609"/>
          </a:xfrm>
        </p:spPr>
        <p:txBody>
          <a:bodyPr/>
          <a:lstStyle/>
          <a:p>
            <a:r>
              <a:rPr lang="ko-KR" altLang="en-US" dirty="0"/>
              <a:t>만들어진 </a:t>
            </a:r>
            <a:r>
              <a:rPr lang="en-US" altLang="ko-KR" dirty="0"/>
              <a:t>DB </a:t>
            </a:r>
            <a:r>
              <a:rPr lang="ko-KR" altLang="en-US" dirty="0"/>
              <a:t>를 확인 할 수 있습니다</a:t>
            </a:r>
            <a:r>
              <a:rPr lang="en-US" altLang="ko-KR" dirty="0"/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96CC55-CAB8-4574-6382-42C3F912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357" y="1325563"/>
            <a:ext cx="2495898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98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Form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받기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041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Action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보낸 주소 라우터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해당 주소 값으로 </a:t>
            </a:r>
            <a:r>
              <a:rPr lang="en-US" altLang="ko-KR" dirty="0"/>
              <a:t>form </a:t>
            </a:r>
            <a:r>
              <a:rPr lang="ko-KR" altLang="en-US" dirty="0"/>
              <a:t>태그 데이터가 잘 들어오는지 확인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B44BB-5887-1F32-FB6C-F7891E22401F}"/>
              </a:ext>
            </a:extLst>
          </p:cNvPr>
          <p:cNvSpPr txBox="1"/>
          <p:nvPr/>
        </p:nvSpPr>
        <p:spPr>
          <a:xfrm>
            <a:off x="775062" y="2189461"/>
            <a:ext cx="964909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ADFA1-D0DB-04C8-DA5B-7C4C62E000A5}"/>
              </a:ext>
            </a:extLst>
          </p:cNvPr>
          <p:cNvSpPr txBox="1"/>
          <p:nvPr/>
        </p:nvSpPr>
        <p:spPr>
          <a:xfrm>
            <a:off x="8070067" y="2651126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8B3993-3484-DC34-EBEC-E800E89B6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2" y="3316525"/>
            <a:ext cx="82689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84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글을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등록하는 컨트롤러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/>
              <a:t>데이터는 잘 들어오므로 해당 데이터를 </a:t>
            </a:r>
            <a:r>
              <a:rPr lang="en-US" altLang="ko-KR"/>
              <a:t>DB</a:t>
            </a:r>
            <a:r>
              <a:rPr lang="ko-KR" altLang="en-US"/>
              <a:t>에 등록하는 컨트롤러 작업</a:t>
            </a:r>
            <a:r>
              <a:rPr lang="en-US" altLang="ko-KR"/>
              <a:t>!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33282-A08C-737F-8D98-28EA92183800}"/>
              </a:ext>
            </a:extLst>
          </p:cNvPr>
          <p:cNvSpPr txBox="1"/>
          <p:nvPr/>
        </p:nvSpPr>
        <p:spPr>
          <a:xfrm>
            <a:off x="226262" y="2245531"/>
            <a:ext cx="11899764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(TITLE, CONTENT) VALUES ('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5AA8C-6D3B-EFF0-B596-2DE53AAFBFB7}"/>
              </a:ext>
            </a:extLst>
          </p:cNvPr>
          <p:cNvSpPr txBox="1"/>
          <p:nvPr/>
        </p:nvSpPr>
        <p:spPr>
          <a:xfrm>
            <a:off x="8380974" y="4090367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31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D6A35-1B76-B23B-D3A6-8C46CFB4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컨트롤러를 사용하도록 라우터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0E8AF-CC16-EFF1-EFD9-D59F672D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DB </a:t>
            </a:r>
            <a:r>
              <a:rPr lang="ko-KR" altLang="en-US" dirty="0"/>
              <a:t>통신 결과는 </a:t>
            </a:r>
            <a:r>
              <a:rPr lang="en-US" altLang="ko-KR" dirty="0"/>
              <a:t>DATA </a:t>
            </a:r>
            <a:r>
              <a:rPr lang="ko-KR" altLang="en-US" dirty="0"/>
              <a:t>가 들어오는지 여부를 보면 되었지만</a:t>
            </a:r>
            <a:r>
              <a:rPr lang="en-US" altLang="ko-KR" dirty="0"/>
              <a:t>, </a:t>
            </a:r>
            <a:r>
              <a:rPr lang="ko-KR" altLang="en-US" dirty="0"/>
              <a:t>글 쓰기 결과는 다른 데이터를 반환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여기서는 </a:t>
            </a:r>
            <a:r>
              <a:rPr lang="en-US" altLang="ko-KR" dirty="0" err="1"/>
              <a:t>affectedRows</a:t>
            </a:r>
            <a:r>
              <a:rPr lang="en-US" altLang="ko-KR" dirty="0"/>
              <a:t> </a:t>
            </a:r>
            <a:r>
              <a:rPr lang="ko-KR" altLang="en-US" dirty="0"/>
              <a:t>값을 통해 성공 여부를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FBE533-B936-8B8D-FC5B-449DE72E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846" y="2223968"/>
            <a:ext cx="2776827" cy="31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47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컨트롤러를 사용하도록 라우터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B44BB-5887-1F32-FB6C-F7891E22401F}"/>
              </a:ext>
            </a:extLst>
          </p:cNvPr>
          <p:cNvSpPr txBox="1"/>
          <p:nvPr/>
        </p:nvSpPr>
        <p:spPr>
          <a:xfrm>
            <a:off x="775062" y="1528093"/>
            <a:ext cx="9649097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ADFA1-D0DB-04C8-DA5B-7C4C62E000A5}"/>
              </a:ext>
            </a:extLst>
          </p:cNvPr>
          <p:cNvSpPr txBox="1"/>
          <p:nvPr/>
        </p:nvSpPr>
        <p:spPr>
          <a:xfrm>
            <a:off x="8070067" y="5524955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587AE7-E79F-0C4A-6A49-718A828D83EA}"/>
              </a:ext>
            </a:extLst>
          </p:cNvPr>
          <p:cNvSpPr/>
          <p:nvPr/>
        </p:nvSpPr>
        <p:spPr>
          <a:xfrm>
            <a:off x="1523422" y="2661092"/>
            <a:ext cx="3858203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792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0323A6-EA01-5755-871E-E90C9CA5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44" y="469262"/>
            <a:ext cx="9509565" cy="59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90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수정하기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278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 용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생성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board_modify.ejs</a:t>
            </a:r>
            <a:r>
              <a:rPr lang="en-US" altLang="ko-KR" dirty="0"/>
              <a:t> </a:t>
            </a:r>
            <a:r>
              <a:rPr lang="ko-KR" altLang="en-US" dirty="0"/>
              <a:t>파일을 재사용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dbBoard</a:t>
            </a:r>
            <a:r>
              <a:rPr lang="en-US" altLang="ko-KR" dirty="0">
                <a:sym typeface="Wingdings" panose="05000000000000000000" pitchFamily="2" charset="2"/>
              </a:rPr>
              <a:t>_</a:t>
            </a:r>
            <a:r>
              <a:rPr lang="en-US" altLang="ko-KR" dirty="0"/>
              <a:t> </a:t>
            </a:r>
            <a:r>
              <a:rPr lang="en-US" altLang="ko-KR" dirty="0" err="1"/>
              <a:t>modify</a:t>
            </a:r>
            <a:r>
              <a:rPr lang="en-US" altLang="ko-KR" dirty="0" err="1">
                <a:sym typeface="Wingdings" panose="05000000000000000000" pitchFamily="2" charset="2"/>
              </a:rPr>
              <a:t>.ejs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Form </a:t>
            </a:r>
            <a:r>
              <a:rPr lang="ko-KR" altLang="en-US" dirty="0"/>
              <a:t>태그의 </a:t>
            </a:r>
            <a:r>
              <a:rPr lang="en-US" altLang="ko-KR" dirty="0"/>
              <a:t>action </a:t>
            </a:r>
            <a:r>
              <a:rPr lang="ko-KR" altLang="en-US" dirty="0"/>
              <a:t>주소를 </a:t>
            </a:r>
            <a:r>
              <a:rPr lang="en-US" altLang="ko-KR" dirty="0" err="1"/>
              <a:t>dbBoard</a:t>
            </a:r>
            <a:r>
              <a:rPr lang="en-US" altLang="ko-KR" dirty="0"/>
              <a:t> </a:t>
            </a:r>
            <a:r>
              <a:rPr lang="ko-KR" altLang="en-US" dirty="0"/>
              <a:t>용으로 변경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title </a:t>
            </a:r>
            <a:r>
              <a:rPr lang="ko-KR" altLang="en-US" dirty="0"/>
              <a:t>과 </a:t>
            </a:r>
            <a:r>
              <a:rPr lang="en-US" altLang="ko-KR" dirty="0"/>
              <a:t>content </a:t>
            </a:r>
            <a:r>
              <a:rPr lang="ko-KR" altLang="en-US" dirty="0"/>
              <a:t>도 대문자로 변경</a:t>
            </a:r>
            <a:endParaRPr lang="en-US" altLang="ko-KR" dirty="0"/>
          </a:p>
          <a:p>
            <a:r>
              <a:rPr lang="ko-KR" altLang="en-US" dirty="0"/>
              <a:t>그리고 제목이 겹쳐도 이제는 유니크한 값인 </a:t>
            </a:r>
            <a:r>
              <a:rPr lang="en-US" altLang="ko-KR" dirty="0"/>
              <a:t>ID_PK </a:t>
            </a:r>
            <a:r>
              <a:rPr lang="ko-KR" altLang="en-US" dirty="0"/>
              <a:t>값을 이용하여 글을 수정할 겁니다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즉 같은 제목의 글도 구분이 가능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62682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6FBD4A-4046-AA55-26B0-0540BEC620A7}"/>
              </a:ext>
            </a:extLst>
          </p:cNvPr>
          <p:cNvSpPr txBox="1"/>
          <p:nvPr/>
        </p:nvSpPr>
        <p:spPr>
          <a:xfrm>
            <a:off x="165463" y="1110572"/>
            <a:ext cx="11861074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board_form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form_title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form_content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 수정하기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B98D77-088F-B67C-FF41-20BA5715CE15}"/>
              </a:ext>
            </a:extLst>
          </p:cNvPr>
          <p:cNvSpPr/>
          <p:nvPr/>
        </p:nvSpPr>
        <p:spPr>
          <a:xfrm>
            <a:off x="3971347" y="1120097"/>
            <a:ext cx="2477078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234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모드로 이동하는 주소 라우팅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 GET </a:t>
            </a:r>
            <a:r>
              <a:rPr lang="ko-KR" altLang="en-US" dirty="0"/>
              <a:t>방식 </a:t>
            </a:r>
            <a:r>
              <a:rPr lang="en-US" altLang="ko-KR" dirty="0" err="1"/>
              <a:t>dbBoard</a:t>
            </a:r>
            <a:r>
              <a:rPr lang="en-US" altLang="ko-KR" dirty="0"/>
              <a:t>/modify </a:t>
            </a:r>
            <a:r>
              <a:rPr lang="ko-KR" altLang="en-US" dirty="0"/>
              <a:t>라는 주소 요청이 들어오면 글 쓰기 페이지로 이동하는 라우터 만들기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B44BB-5887-1F32-FB6C-F7891E22401F}"/>
              </a:ext>
            </a:extLst>
          </p:cNvPr>
          <p:cNvSpPr txBox="1"/>
          <p:nvPr/>
        </p:nvSpPr>
        <p:spPr>
          <a:xfrm>
            <a:off x="775062" y="2918936"/>
            <a:ext cx="964909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161B4-8930-4EE9-61D4-F0FA798B24F4}"/>
              </a:ext>
            </a:extLst>
          </p:cNvPr>
          <p:cNvSpPr txBox="1"/>
          <p:nvPr/>
        </p:nvSpPr>
        <p:spPr>
          <a:xfrm>
            <a:off x="8070067" y="3356969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0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Schema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4688541" cy="5529609"/>
          </a:xfrm>
        </p:spPr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/>
              <a:t>DB </a:t>
            </a:r>
            <a:r>
              <a:rPr lang="ko-KR" altLang="en-US" dirty="0"/>
              <a:t>에 있는 테이블과 데이터 확인 가능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B56469-8BEF-F607-6398-2EEC1962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429" y="47153"/>
            <a:ext cx="5849166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14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모드로 이동하는 주소 라우팅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하지만 아직은 작동을 안 할 겁니다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특정 글의 내용을 전달 해야 하는데</a:t>
            </a:r>
            <a:r>
              <a:rPr lang="en-US" altLang="ko-KR" dirty="0"/>
              <a:t>, </a:t>
            </a:r>
            <a:r>
              <a:rPr lang="ko-KR" altLang="en-US" dirty="0"/>
              <a:t>아직 </a:t>
            </a:r>
            <a:r>
              <a:rPr lang="en-US" altLang="ko-KR" dirty="0"/>
              <a:t>DB </a:t>
            </a:r>
            <a:r>
              <a:rPr lang="ko-KR" altLang="en-US" dirty="0"/>
              <a:t>내에서 특정 게시글을 찾아주는 컨트롤러 기능이 없습니다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그럼 만들러 가시죠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259227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ID_PK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값으로 특정 글을 찾는 컨트롤러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6223-31EA-8C76-96CC-3A212CF478D2}"/>
              </a:ext>
            </a:extLst>
          </p:cNvPr>
          <p:cNvSpPr txBox="1"/>
          <p:nvPr/>
        </p:nvSpPr>
        <p:spPr>
          <a:xfrm>
            <a:off x="627017" y="1399125"/>
            <a:ext cx="9396549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A48E6-5E3E-D5CB-8063-244F30807EF2}"/>
              </a:ext>
            </a:extLst>
          </p:cNvPr>
          <p:cNvSpPr txBox="1"/>
          <p:nvPr/>
        </p:nvSpPr>
        <p:spPr>
          <a:xfrm>
            <a:off x="6325751" y="3481253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5571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 모드로 이동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 변경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6223-31EA-8C76-96CC-3A212CF478D2}"/>
              </a:ext>
            </a:extLst>
          </p:cNvPr>
          <p:cNvSpPr txBox="1"/>
          <p:nvPr/>
        </p:nvSpPr>
        <p:spPr>
          <a:xfrm>
            <a:off x="627017" y="1399125"/>
            <a:ext cx="9396549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8E8C6-D12F-7EC7-EADE-A762D72E8CF9}"/>
              </a:ext>
            </a:extLst>
          </p:cNvPr>
          <p:cNvSpPr txBox="1"/>
          <p:nvPr/>
        </p:nvSpPr>
        <p:spPr>
          <a:xfrm>
            <a:off x="7773976" y="2921092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4023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목록 페이지에서 수정 모드로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7ED0C-DF96-09D6-FEF3-49F5F34AECBF}"/>
              </a:ext>
            </a:extLst>
          </p:cNvPr>
          <p:cNvSpPr txBox="1"/>
          <p:nvPr/>
        </p:nvSpPr>
        <p:spPr>
          <a:xfrm>
            <a:off x="510988" y="1571749"/>
            <a:ext cx="11429796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FC7044-2B8D-9977-062E-1711E822230D}"/>
              </a:ext>
            </a:extLst>
          </p:cNvPr>
          <p:cNvSpPr/>
          <p:nvPr/>
        </p:nvSpPr>
        <p:spPr>
          <a:xfrm>
            <a:off x="6813295" y="1881062"/>
            <a:ext cx="2121155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27E54ED-0B19-2E1F-40E1-56B8662E6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2867025"/>
            <a:ext cx="10793506" cy="3988147"/>
          </a:xfrm>
        </p:spPr>
        <p:txBody>
          <a:bodyPr/>
          <a:lstStyle/>
          <a:p>
            <a:r>
              <a:rPr lang="ko-KR" altLang="en-US" dirty="0"/>
              <a:t>게시글은 이제 </a:t>
            </a:r>
            <a:r>
              <a:rPr lang="en-US" altLang="ko-KR" dirty="0"/>
              <a:t>ID_PK </a:t>
            </a:r>
            <a:r>
              <a:rPr lang="ko-KR" altLang="en-US" dirty="0"/>
              <a:t>값으로 찾으므로 전달하는 값을 제목에서 </a:t>
            </a:r>
            <a:r>
              <a:rPr lang="en-US" altLang="ko-KR" dirty="0"/>
              <a:t>ID_PK</a:t>
            </a:r>
            <a:r>
              <a:rPr lang="ko-KR" altLang="en-US" dirty="0"/>
              <a:t>로 수정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데이터도 </a:t>
            </a:r>
            <a:r>
              <a:rPr lang="en-US" altLang="ko-KR" dirty="0"/>
              <a:t>title, content </a:t>
            </a:r>
            <a:r>
              <a:rPr lang="ko-KR" altLang="en-US" dirty="0"/>
              <a:t>소문자에서 대문자로 변경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16369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58A381-4478-BA08-F54C-8B1562DC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747338"/>
            <a:ext cx="9659698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833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페이지에서 전달 된 값으로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ID_PK </a:t>
            </a:r>
            <a:r>
              <a:rPr lang="ko-KR" altLang="en-US" dirty="0"/>
              <a:t>값을 받아서 해당 </a:t>
            </a:r>
            <a:r>
              <a:rPr lang="en-US" altLang="ko-KR" dirty="0"/>
              <a:t>ID</a:t>
            </a:r>
            <a:r>
              <a:rPr lang="ko-KR" altLang="en-US" dirty="0"/>
              <a:t>를 가지는 </a:t>
            </a:r>
            <a:r>
              <a:rPr lang="en-US" altLang="ko-KR" dirty="0"/>
              <a:t>DB</a:t>
            </a:r>
            <a:r>
              <a:rPr lang="ko-KR" altLang="en-US" dirty="0"/>
              <a:t>를 </a:t>
            </a:r>
            <a:r>
              <a:rPr lang="en-US" altLang="ko-KR" dirty="0"/>
              <a:t>UPDATE </a:t>
            </a:r>
            <a:r>
              <a:rPr lang="ko-KR" altLang="en-US" dirty="0"/>
              <a:t>해주면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컨트롤러 작업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FE85A-878C-D1CA-B8F6-3B23DED642B8}"/>
              </a:ext>
            </a:extLst>
          </p:cNvPr>
          <p:cNvSpPr txBox="1"/>
          <p:nvPr/>
        </p:nvSpPr>
        <p:spPr>
          <a:xfrm>
            <a:off x="740228" y="2950925"/>
            <a:ext cx="10676709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`UPDATE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SET TITLE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CONTENT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752CA-99E7-E8BF-4967-14A5B940EF6D}"/>
              </a:ext>
            </a:extLst>
          </p:cNvPr>
          <p:cNvSpPr txBox="1"/>
          <p:nvPr/>
        </p:nvSpPr>
        <p:spPr>
          <a:xfrm>
            <a:off x="7719730" y="5347771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1833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글을 수정하는 라우터 생성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B752B-A16C-8D65-FB15-5637D82BF54F}"/>
              </a:ext>
            </a:extLst>
          </p:cNvPr>
          <p:cNvSpPr txBox="1"/>
          <p:nvPr/>
        </p:nvSpPr>
        <p:spPr>
          <a:xfrm>
            <a:off x="661850" y="1440661"/>
            <a:ext cx="9980023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수정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0FD18-AD04-C4B0-B3F6-0B4DE40D6ED2}"/>
              </a:ext>
            </a:extLst>
          </p:cNvPr>
          <p:cNvSpPr txBox="1"/>
          <p:nvPr/>
        </p:nvSpPr>
        <p:spPr>
          <a:xfrm>
            <a:off x="8392285" y="5133069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703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e Did It | We Did It Reddit! | Know Your Meme">
            <a:extLst>
              <a:ext uri="{FF2B5EF4-FFF2-40B4-BE49-F238E27FC236}">
                <a16:creationId xmlns:a16="http://schemas.microsoft.com/office/drawing/2014/main" id="{4AA05FB3-F472-81FD-B9DD-00B545634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60" y="780098"/>
            <a:ext cx="6336079" cy="416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40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 기능 구현하기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삭제 버튼을 누르면 삭제 처리하시면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기존 </a:t>
            </a:r>
            <a:r>
              <a:rPr lang="ko-KR" altLang="en-US" dirty="0" err="1"/>
              <a:t>처럼</a:t>
            </a:r>
            <a:r>
              <a:rPr lang="ko-KR" altLang="en-US" dirty="0"/>
              <a:t> 제목을 이용해서 지우는 것이 아니라 </a:t>
            </a:r>
            <a:r>
              <a:rPr lang="en-US" altLang="ko-KR" dirty="0"/>
              <a:t>ID_PK </a:t>
            </a:r>
            <a:r>
              <a:rPr lang="ko-KR" altLang="en-US" dirty="0"/>
              <a:t>를 사용해서 삭제 처리 해주세요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7788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4A749-4564-E13F-B379-AD9B2B9CFD70}"/>
              </a:ext>
            </a:extLst>
          </p:cNvPr>
          <p:cNvSpPr txBox="1"/>
          <p:nvPr/>
        </p:nvSpPr>
        <p:spPr>
          <a:xfrm>
            <a:off x="644435" y="1477502"/>
            <a:ext cx="8995954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`DELETE FROM mydb1.board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374499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정규화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5751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4A749-4564-E13F-B379-AD9B2B9CFD70}"/>
              </a:ext>
            </a:extLst>
          </p:cNvPr>
          <p:cNvSpPr txBox="1"/>
          <p:nvPr/>
        </p:nvSpPr>
        <p:spPr>
          <a:xfrm>
            <a:off x="644435" y="1477502"/>
            <a:ext cx="8995954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protocol41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97015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4A749-4564-E13F-B379-AD9B2B9CFD70}"/>
              </a:ext>
            </a:extLst>
          </p:cNvPr>
          <p:cNvSpPr txBox="1"/>
          <p:nvPr/>
        </p:nvSpPr>
        <p:spPr>
          <a:xfrm>
            <a:off x="644435" y="1477502"/>
            <a:ext cx="8995954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/delete/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934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Cookie!?</a:t>
            </a:r>
          </a:p>
        </p:txBody>
      </p:sp>
    </p:spTree>
    <p:extLst>
      <p:ext uri="{BB962C8B-B14F-4D97-AF65-F5344CB8AC3E}">
        <p14:creationId xmlns:p14="http://schemas.microsoft.com/office/powerpoint/2010/main" val="17330644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4298CA0-736B-2B83-9626-B9419D86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18" y="1055265"/>
            <a:ext cx="7269563" cy="47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0677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프론트에서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 사용하기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6712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51B68EB-4C63-B64F-29B9-0AB3ABC47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971550"/>
            <a:ext cx="112299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9647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프론트에서 쿠키 사용하기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Document.cookie</a:t>
            </a:r>
            <a:r>
              <a:rPr lang="en-US" altLang="ko-KR" dirty="0"/>
              <a:t> </a:t>
            </a:r>
            <a:r>
              <a:rPr lang="ko-KR" altLang="en-US" dirty="0"/>
              <a:t>로 바로 만들어서 사용하면 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Expires </a:t>
            </a:r>
            <a:r>
              <a:rPr lang="ko-KR" altLang="en-US" dirty="0"/>
              <a:t>값과 브라우저의 시간을 비교해서 쿠키가 해당 시간이 되면 자동으로 삭제 처리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98381-B16F-55A0-2DE4-ABF39880EA81}"/>
              </a:ext>
            </a:extLst>
          </p:cNvPr>
          <p:cNvSpPr txBox="1"/>
          <p:nvPr/>
        </p:nvSpPr>
        <p:spPr>
          <a:xfrm>
            <a:off x="790662" y="2167878"/>
            <a:ext cx="10039525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kdt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expires=26 Nov 2023 13:00:00 GMT; path=/"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"test=test1; expires=26 Nov 2023 13:00:00 GMT; path=/"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094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브라우저에서 쿠키 확인하기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ko-KR" altLang="en-US" dirty="0"/>
              <a:t>개발자 도구 </a:t>
            </a:r>
            <a:r>
              <a:rPr lang="en-US" altLang="ko-KR" dirty="0">
                <a:sym typeface="Wingdings" panose="05000000000000000000" pitchFamily="2" charset="2"/>
              </a:rPr>
              <a:t> Application  Storage  Cookies </a:t>
            </a:r>
            <a:r>
              <a:rPr lang="ko-KR" altLang="en-US" dirty="0">
                <a:sym typeface="Wingdings" panose="05000000000000000000" pitchFamily="2" charset="2"/>
              </a:rPr>
              <a:t>에 가면 쿠키 정보 확인이 가능합니다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754A53-7082-7DB7-4D0B-92357045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7" y="2861627"/>
            <a:ext cx="6343938" cy="34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884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백엔드에서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 사용하기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5849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(express)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쿠키 사용하기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백엔드에서는</a:t>
            </a:r>
            <a:r>
              <a:rPr lang="ko-KR" altLang="en-US" dirty="0"/>
              <a:t> </a:t>
            </a:r>
            <a:r>
              <a:rPr lang="en-US" altLang="ko-KR" dirty="0"/>
              <a:t>cookie-parser </a:t>
            </a:r>
            <a:r>
              <a:rPr lang="ko-KR" altLang="en-US" dirty="0"/>
              <a:t>라는 모듈을 사용합니다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일단 설치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npm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 cookie-parser -s</a:t>
            </a:r>
          </a:p>
          <a:p>
            <a:r>
              <a:rPr lang="ko-KR" altLang="en-US" dirty="0"/>
              <a:t>메인 서버에 쿠키 모듈 호출 및 미들 </a:t>
            </a:r>
            <a:r>
              <a:rPr lang="ko-KR" altLang="en-US" dirty="0" err="1"/>
              <a:t>웨어</a:t>
            </a:r>
            <a:r>
              <a:rPr lang="ko-KR" altLang="en-US" dirty="0"/>
              <a:t> 등록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CF50E-03A7-FB1B-E0BC-99AB03D15466}"/>
              </a:ext>
            </a:extLst>
          </p:cNvPr>
          <p:cNvSpPr txBox="1"/>
          <p:nvPr/>
        </p:nvSpPr>
        <p:spPr>
          <a:xfrm>
            <a:off x="807441" y="3765012"/>
            <a:ext cx="609460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'cookie-parser'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93115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설계에 있어서 중복을 최소화 하기 위해 데이터를 구조화 하는 과정</a:t>
            </a:r>
            <a:endParaRPr lang="en-US" altLang="ko-KR" dirty="0"/>
          </a:p>
          <a:p>
            <a:r>
              <a:rPr lang="ko-KR" altLang="en-US" dirty="0"/>
              <a:t>크고 조직화 되지 않은 테이블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작고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잘 조직된 테이블로 변경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이렇게 작성을 해야만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데이터 추가 및 삭제 시에 이상 현상</a:t>
            </a:r>
            <a:r>
              <a:rPr lang="en-US" altLang="ko-KR" dirty="0">
                <a:sym typeface="Wingdings" panose="05000000000000000000" pitchFamily="2" charset="2"/>
              </a:rPr>
              <a:t>(Abnormal)</a:t>
            </a:r>
            <a:r>
              <a:rPr lang="ko-KR" altLang="en-US" dirty="0">
                <a:sym typeface="Wingdings" panose="05000000000000000000" pitchFamily="2" charset="2"/>
              </a:rPr>
              <a:t>을 예방 할 수 있습니다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72699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(express)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쿠키 사용하기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쿠키를 </a:t>
            </a:r>
            <a:r>
              <a:rPr lang="ko-KR" altLang="en-US" dirty="0" err="1"/>
              <a:t>만드려면</a:t>
            </a:r>
            <a:r>
              <a:rPr lang="ko-KR" altLang="en-US" dirty="0"/>
              <a:t> </a:t>
            </a:r>
            <a:r>
              <a:rPr lang="en-US" altLang="ko-KR" dirty="0" err="1"/>
              <a:t>res.cookie</a:t>
            </a:r>
            <a:r>
              <a:rPr lang="en-US" altLang="ko-KR" dirty="0"/>
              <a:t>(‘</a:t>
            </a:r>
            <a:r>
              <a:rPr lang="ko-KR" altLang="en-US" dirty="0"/>
              <a:t>쿠키 이름</a:t>
            </a:r>
            <a:r>
              <a:rPr lang="en-US" altLang="ko-KR" dirty="0"/>
              <a:t>‘, ‘</a:t>
            </a:r>
            <a:r>
              <a:rPr lang="ko-KR" altLang="en-US" dirty="0"/>
              <a:t>데이터</a:t>
            </a:r>
            <a:r>
              <a:rPr lang="en-US" altLang="ko-KR" dirty="0"/>
              <a:t>’, ‘</a:t>
            </a:r>
            <a:r>
              <a:rPr lang="ko-KR" altLang="en-US" dirty="0"/>
              <a:t>옵션 객체</a:t>
            </a:r>
            <a:r>
              <a:rPr lang="en-US" altLang="ko-KR" dirty="0"/>
              <a:t>‘); </a:t>
            </a:r>
            <a:r>
              <a:rPr lang="ko-KR" altLang="en-US" dirty="0"/>
              <a:t>를 써서 쿠키를 구우면 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옵션의 의미</a:t>
            </a:r>
            <a:endParaRPr lang="en-US" altLang="ko-KR" dirty="0"/>
          </a:p>
          <a:p>
            <a:pPr lvl="1"/>
            <a:r>
              <a:rPr lang="en-US" altLang="ko-KR" dirty="0"/>
              <a:t>Expires: </a:t>
            </a:r>
            <a:r>
              <a:rPr lang="ko-KR" altLang="en-US" dirty="0"/>
              <a:t>쿠키가 자동으로 삭제되는 일자를 지정</a:t>
            </a:r>
            <a:endParaRPr lang="en-US" altLang="ko-KR" dirty="0"/>
          </a:p>
          <a:p>
            <a:pPr lvl="1"/>
            <a:r>
              <a:rPr lang="en-US" altLang="ko-KR" dirty="0" err="1"/>
              <a:t>httpOnly</a:t>
            </a:r>
            <a:r>
              <a:rPr lang="en-US" altLang="ko-KR" dirty="0"/>
              <a:t>: </a:t>
            </a:r>
            <a:r>
              <a:rPr lang="ko-KR" altLang="en-US" dirty="0"/>
              <a:t>해당 쿠키는 서버와의 </a:t>
            </a:r>
            <a:r>
              <a:rPr lang="en-US" altLang="ko-KR" dirty="0"/>
              <a:t>http </a:t>
            </a:r>
            <a:r>
              <a:rPr lang="ko-KR" altLang="en-US" dirty="0"/>
              <a:t>통신에서만 읽을 수 있음을 표시</a:t>
            </a:r>
            <a:r>
              <a:rPr lang="en-US" altLang="ko-KR" dirty="0"/>
              <a:t>, </a:t>
            </a:r>
            <a:r>
              <a:rPr lang="ko-KR" altLang="en-US" dirty="0"/>
              <a:t>프론트에서 처럼 </a:t>
            </a:r>
            <a:r>
              <a:rPr lang="en-US" altLang="ko-KR" dirty="0"/>
              <a:t>JS</a:t>
            </a:r>
            <a:r>
              <a:rPr lang="ko-KR" altLang="en-US" dirty="0"/>
              <a:t>로 해당 쿠키를 읽으려 하면 </a:t>
            </a:r>
            <a:r>
              <a:rPr lang="ko-KR" altLang="en-US" dirty="0" err="1"/>
              <a:t>웹브라우저가</a:t>
            </a:r>
            <a:r>
              <a:rPr lang="ko-KR" altLang="en-US" dirty="0"/>
              <a:t> 이를 차단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7CABE-71C5-F43F-7B53-9639EDCAB56A}"/>
              </a:ext>
            </a:extLst>
          </p:cNvPr>
          <p:cNvSpPr txBox="1"/>
          <p:nvPr/>
        </p:nvSpPr>
        <p:spPr>
          <a:xfrm>
            <a:off x="807441" y="2685238"/>
            <a:ext cx="609460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352609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실제로 쿠키가 잘 작동하는지 확인하기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Index.ejs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cookie</a:t>
            </a:r>
            <a:r>
              <a:rPr lang="ko-KR" altLang="en-US" dirty="0"/>
              <a:t>가 서버에서 잘 전송 되었는지 확인해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먼저 프론트에서 쿠키를 발행하는 코드는 주석 처리 </a:t>
            </a:r>
            <a:r>
              <a:rPr lang="en-US" altLang="ko-KR" dirty="0"/>
              <a:t>+ </a:t>
            </a:r>
            <a:r>
              <a:rPr lang="ko-KR" altLang="en-US" dirty="0"/>
              <a:t>기존에 발행 된 쿠키도 삭제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6EC98-4ADF-0974-EF33-681766E6C0B0}"/>
              </a:ext>
            </a:extLst>
          </p:cNvPr>
          <p:cNvSpPr txBox="1"/>
          <p:nvPr/>
        </p:nvSpPr>
        <p:spPr>
          <a:xfrm>
            <a:off x="815829" y="3560775"/>
            <a:ext cx="9066402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8331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실제로 쿠키가 잘 작동하는지 확인하기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엥</a:t>
            </a:r>
            <a:r>
              <a:rPr lang="en-US" altLang="ko-KR" dirty="0"/>
              <a:t>? </a:t>
            </a:r>
            <a:r>
              <a:rPr lang="ko-KR" altLang="en-US" dirty="0"/>
              <a:t>안되는데요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안되는 이유는 </a:t>
            </a:r>
            <a:r>
              <a:rPr lang="en-US" altLang="ko-KR" dirty="0" err="1"/>
              <a:t>httpOnly</a:t>
            </a:r>
            <a:r>
              <a:rPr lang="en-US" altLang="ko-KR" dirty="0"/>
              <a:t> </a:t>
            </a:r>
            <a:r>
              <a:rPr lang="ko-KR" altLang="en-US" dirty="0"/>
              <a:t>옵션 때문에 </a:t>
            </a:r>
            <a:r>
              <a:rPr lang="en-US" altLang="ko-KR" dirty="0"/>
              <a:t>http </a:t>
            </a:r>
            <a:r>
              <a:rPr lang="ko-KR" altLang="en-US" dirty="0"/>
              <a:t>통신이 발생 했을 때에만 쿠키의 값에 접근이 가능합니다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프론트에서 </a:t>
            </a:r>
            <a:r>
              <a:rPr lang="en-US" altLang="ko-KR" dirty="0" err="1"/>
              <a:t>document.cookie</a:t>
            </a:r>
            <a:r>
              <a:rPr lang="en-US" altLang="ko-KR" dirty="0"/>
              <a:t> </a:t>
            </a:r>
            <a:r>
              <a:rPr lang="ko-KR" altLang="en-US" dirty="0"/>
              <a:t>의 값을 읽으려고 하는 것을 브라우저가 차단하기 때문입니다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httpOnly</a:t>
            </a:r>
            <a:r>
              <a:rPr lang="en-US" altLang="ko-KR" dirty="0"/>
              <a:t> </a:t>
            </a:r>
            <a:r>
              <a:rPr lang="ko-KR" altLang="en-US" dirty="0"/>
              <a:t>옵션을 </a:t>
            </a:r>
            <a:r>
              <a:rPr lang="en-US" altLang="ko-KR" dirty="0"/>
              <a:t>false </a:t>
            </a:r>
            <a:r>
              <a:rPr lang="ko-KR" altLang="en-US" dirty="0"/>
              <a:t>로 만들고 다시 해봅시다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74575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값을 전달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프론트에서 쿠키의 저장 된 값을 사용하려면 문자열을 이리저리 잘라서 사용해야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 </a:t>
            </a:r>
            <a:r>
              <a:rPr lang="ko-KR" altLang="en-US" dirty="0" err="1"/>
              <a:t>백엔드에서는</a:t>
            </a:r>
            <a:r>
              <a:rPr lang="ko-KR" altLang="en-US" dirty="0"/>
              <a:t> </a:t>
            </a:r>
            <a:r>
              <a:rPr lang="en-US" altLang="ko-KR" dirty="0" err="1"/>
              <a:t>localStorage</a:t>
            </a:r>
            <a:r>
              <a:rPr lang="en-US" altLang="ko-KR" dirty="0"/>
              <a:t> </a:t>
            </a:r>
            <a:r>
              <a:rPr lang="ko-KR" altLang="en-US" dirty="0"/>
              <a:t>처럼 사용이 가능합니다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생성된 쿠키에 대한 접근은 </a:t>
            </a:r>
            <a:r>
              <a:rPr lang="en-US" altLang="ko-KR" dirty="0" err="1"/>
              <a:t>req.cookies</a:t>
            </a:r>
            <a:r>
              <a:rPr lang="en-US" altLang="ko-KR" dirty="0"/>
              <a:t>.</a:t>
            </a:r>
            <a:r>
              <a:rPr lang="ko-KR" altLang="en-US" dirty="0">
                <a:solidFill>
                  <a:srgbClr val="0070C0"/>
                </a:solidFill>
              </a:rPr>
              <a:t>쿠키이름</a:t>
            </a:r>
            <a:r>
              <a:rPr lang="ko-KR" altLang="en-US" dirty="0"/>
              <a:t> 으로 하면 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02681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E9EF5E-95B0-DFB3-AD61-15C37B581AC3}"/>
              </a:ext>
            </a:extLst>
          </p:cNvPr>
          <p:cNvSpPr txBox="1"/>
          <p:nvPr/>
        </p:nvSpPr>
        <p:spPr>
          <a:xfrm>
            <a:off x="522513" y="379385"/>
            <a:ext cx="7088777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6A9882-2F59-8B6D-E342-C888EC7B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3175006"/>
            <a:ext cx="5111934" cy="16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35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값을 전달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프론트에서 쿠키의 값을 잘라서 쓰기 싫다면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백엔드에서</a:t>
            </a:r>
            <a:r>
              <a:rPr lang="ko-KR" altLang="en-US" dirty="0"/>
              <a:t> 쿠키의 값을 구해서 프론트에 전달 하면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0284-F347-E3C4-AD97-F353533AC614}"/>
              </a:ext>
            </a:extLst>
          </p:cNvPr>
          <p:cNvSpPr txBox="1"/>
          <p:nvPr/>
        </p:nvSpPr>
        <p:spPr>
          <a:xfrm>
            <a:off x="717159" y="3040823"/>
            <a:ext cx="9071276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124029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값을 전달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httpOnly</a:t>
            </a:r>
            <a:r>
              <a:rPr lang="en-US" altLang="ko-KR" dirty="0"/>
              <a:t> </a:t>
            </a:r>
            <a:r>
              <a:rPr lang="ko-KR" altLang="en-US" dirty="0"/>
              <a:t>옵션이 켜져 있음에도 값을 전달 하였기 때문에 </a:t>
            </a:r>
            <a:r>
              <a:rPr lang="en-US" altLang="ko-KR" dirty="0"/>
              <a:t>alert </a:t>
            </a:r>
            <a:r>
              <a:rPr lang="ko-KR" altLang="en-US" dirty="0"/>
              <a:t>창이 잘 뜨는 것을 볼 수 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쿠키 내용은 </a:t>
            </a:r>
            <a:r>
              <a:rPr lang="ko-KR" altLang="en-US" dirty="0" err="1"/>
              <a:t>안뜹니다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4ADC-6660-DD03-79AC-461E31617070}"/>
              </a:ext>
            </a:extLst>
          </p:cNvPr>
          <p:cNvSpPr txBox="1"/>
          <p:nvPr/>
        </p:nvSpPr>
        <p:spPr>
          <a:xfrm>
            <a:off x="639660" y="1550882"/>
            <a:ext cx="11343333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쿠키의 값은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9922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굽는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 생성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5433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주소로 요청을 보내면 쿠키 굽기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초 뒤에 사라지나 확인해 봅시다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90D7B-CE1D-4EDA-9F64-CE5AC6B7AD2B}"/>
              </a:ext>
            </a:extLst>
          </p:cNvPr>
          <p:cNvSpPr txBox="1"/>
          <p:nvPr/>
        </p:nvSpPr>
        <p:spPr>
          <a:xfrm>
            <a:off x="661850" y="2242788"/>
            <a:ext cx="733261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5),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A2973-514B-9EB3-93E5-AB9CE9C2096F}"/>
              </a:ext>
            </a:extLst>
          </p:cNvPr>
          <p:cNvSpPr txBox="1"/>
          <p:nvPr/>
        </p:nvSpPr>
        <p:spPr>
          <a:xfrm>
            <a:off x="661850" y="1539631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"/cookie"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쿠키 굽기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481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쿠키가 있으면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alert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띄우기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백엔드에서</a:t>
            </a:r>
            <a:r>
              <a:rPr lang="ko-KR" altLang="en-US" dirty="0"/>
              <a:t> </a:t>
            </a:r>
            <a:r>
              <a:rPr lang="en-US" altLang="ko-KR" dirty="0"/>
              <a:t>cookie </a:t>
            </a:r>
            <a:r>
              <a:rPr lang="ko-KR" altLang="en-US" dirty="0"/>
              <a:t>라는 쿠키가 만들어져 있으면 값이 전달 될 것이므로 해당 값을 확인해서 </a:t>
            </a:r>
            <a:r>
              <a:rPr lang="en-US" altLang="ko-KR" dirty="0"/>
              <a:t>alert </a:t>
            </a:r>
            <a:r>
              <a:rPr lang="ko-KR" altLang="en-US" dirty="0"/>
              <a:t>띄워주기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1FB8D-0422-EAD6-ED8D-1AE3881CDBE3}"/>
              </a:ext>
            </a:extLst>
          </p:cNvPr>
          <p:cNvSpPr txBox="1"/>
          <p:nvPr/>
        </p:nvSpPr>
        <p:spPr>
          <a:xfrm>
            <a:off x="627017" y="1463767"/>
            <a:ext cx="810768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(&lt;%=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 ===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있어요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8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10531</TotalTime>
  <Words>6214</Words>
  <Application>Microsoft Office PowerPoint</Application>
  <PresentationFormat>와이드스크린</PresentationFormat>
  <Paragraphs>867</Paragraphs>
  <Slides>161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161</vt:i4>
      </vt:variant>
    </vt:vector>
  </HeadingPairs>
  <TitlesOfParts>
    <vt:vector size="168" baseType="lpstr">
      <vt:lpstr>Consolas</vt:lpstr>
      <vt:lpstr>Calibri</vt:lpstr>
      <vt:lpstr>맑은 고딕</vt:lpstr>
      <vt:lpstr>나눔스퀘어 ExtraBold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Workbench 사용!</vt:lpstr>
      <vt:lpstr>Schema</vt:lpstr>
      <vt:lpstr>Schema</vt:lpstr>
      <vt:lpstr>PowerPoint 프레젠테이션</vt:lpstr>
      <vt:lpstr>정규화?</vt:lpstr>
      <vt:lpstr>제 1 정규형(1NF)</vt:lpstr>
      <vt:lpstr>제 2 정규형(2NF)</vt:lpstr>
      <vt:lpstr>제 3 정규형(3NF)</vt:lpstr>
      <vt:lpstr>PowerPoint 프레젠테이션</vt:lpstr>
      <vt:lpstr>PowerPoint 프레젠테이션</vt:lpstr>
      <vt:lpstr>PowerPoint 프레젠테이션</vt:lpstr>
      <vt:lpstr>DB 생성!</vt:lpstr>
      <vt:lpstr>PowerPoint 프레젠테이션</vt:lpstr>
      <vt:lpstr>DB 의 TABLE 생성!</vt:lpstr>
      <vt:lpstr>PowerPoint 프레젠테이션</vt:lpstr>
      <vt:lpstr>생성한 TABLE 에 DATA 삽입!</vt:lpstr>
      <vt:lpstr>PowerPoint 프레젠테이션</vt:lpstr>
      <vt:lpstr>DATA 삭제!</vt:lpstr>
      <vt:lpstr>DATA 수정(Update)!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DB 통신을 하는 Back 서버를 구축</vt:lpstr>
      <vt:lpstr>MySQL 서버 통신용 모듈 작성</vt:lpstr>
      <vt:lpstr>PowerPoint 프레젠테이션</vt:lpstr>
      <vt:lpstr>PowerPoint 프레젠테이션</vt:lpstr>
      <vt:lpstr>PowerPoint 프레젠테이션</vt:lpstr>
      <vt:lpstr>DB 통신 라우터 생성</vt:lpstr>
      <vt:lpstr>메인 서버에 라우터 등록</vt:lpstr>
      <vt:lpstr>PowerPoint 프레젠테이션</vt:lpstr>
      <vt:lpstr>PowerPoint 프레젠테이션</vt:lpstr>
      <vt:lpstr>PowerPoint 프레젠테이션</vt:lpstr>
      <vt:lpstr>PowerPoint 프레젠테이션</vt:lpstr>
      <vt:lpstr>게시판 서비스를 위한 TABLE 생성</vt:lpstr>
      <vt:lpstr>테스트를 위한 기본 데이터 삽입</vt:lpstr>
      <vt:lpstr>PowerPoint 프레젠테이션</vt:lpstr>
      <vt:lpstr>게시판 용 컨트롤러 작성</vt:lpstr>
      <vt:lpstr>dbBoard.js 라우터 만들기</vt:lpstr>
      <vt:lpstr>메인 서버에 라우터 등록</vt:lpstr>
      <vt:lpstr>포스트 맨으로 테스트!</vt:lpstr>
      <vt:lpstr>dbBoard 용 EJS 파일 생성!</vt:lpstr>
      <vt:lpstr>PowerPoint 프레젠테이션</vt:lpstr>
      <vt:lpstr>기본 페이지 작업!</vt:lpstr>
      <vt:lpstr>PowerPoint 프레젠테이션</vt:lpstr>
      <vt:lpstr>PowerPoint 프레젠테이션</vt:lpstr>
      <vt:lpstr>DB로 부터 받아오는 데이터 찍어보기!</vt:lpstr>
      <vt:lpstr>DB로 부터 받아오는 데이터 찍어보기!</vt:lpstr>
      <vt:lpstr>EJS 파일 변경</vt:lpstr>
      <vt:lpstr>PowerPoint 프레젠테이션</vt:lpstr>
      <vt:lpstr>PowerPoint 프레젠테이션</vt:lpstr>
      <vt:lpstr>PowerPoint 프레젠테이션</vt:lpstr>
      <vt:lpstr>글 쓰기용 EJS 파일 생성!</vt:lpstr>
      <vt:lpstr>글 쓰기 모드로 이동하는 주소 라우팅</vt:lpstr>
      <vt:lpstr>PowerPoint 프레젠테이션</vt:lpstr>
      <vt:lpstr>Action 으로 보낸 주소 라우터 만들기</vt:lpstr>
      <vt:lpstr>새로운 글을 DB에 등록하는 컨트롤러 만들기!</vt:lpstr>
      <vt:lpstr>컨트롤러를 사용하도록 라우터 수정</vt:lpstr>
      <vt:lpstr>컨트롤러를 사용하도록 라우터 수정</vt:lpstr>
      <vt:lpstr>PowerPoint 프레젠테이션</vt:lpstr>
      <vt:lpstr>PowerPoint 프레젠테이션</vt:lpstr>
      <vt:lpstr>글 수정 용 EJS 파일 생성!</vt:lpstr>
      <vt:lpstr>PowerPoint 프레젠테이션</vt:lpstr>
      <vt:lpstr>글 수정 모드로 이동하는 주소 라우팅</vt:lpstr>
      <vt:lpstr>글 수정 모드로 이동하는 주소 라우팅</vt:lpstr>
      <vt:lpstr>ID_PK 값으로 특정 글을 찾는 컨트롤러 만들기</vt:lpstr>
      <vt:lpstr>글 수정 모드로 이동 라우터 변경!</vt:lpstr>
      <vt:lpstr>게시글 목록 페이지에서 수정 모드로 이동</vt:lpstr>
      <vt:lpstr>PowerPoint 프레젠테이션</vt:lpstr>
      <vt:lpstr>글 수정 페이지에서 전달 된 값으로 DB 수정!</vt:lpstr>
      <vt:lpstr>글을 수정하는 라우터 생성!</vt:lpstr>
      <vt:lpstr>PowerPoint 프레젠테이션</vt:lpstr>
      <vt:lpstr>실습, 삭제 기능 구현하기!</vt:lpstr>
      <vt:lpstr>컨트롤러</vt:lpstr>
      <vt:lpstr>라우터</vt:lpstr>
      <vt:lpstr>프론트</vt:lpstr>
      <vt:lpstr>PowerPoint 프레젠테이션</vt:lpstr>
      <vt:lpstr>PowerPoint 프레젠테이션</vt:lpstr>
      <vt:lpstr>PowerPoint 프레젠테이션</vt:lpstr>
      <vt:lpstr>PowerPoint 프레젠테이션</vt:lpstr>
      <vt:lpstr>프론트에서 쿠키 사용하기</vt:lpstr>
      <vt:lpstr>브라우저에서 쿠키 확인하기</vt:lpstr>
      <vt:lpstr>PowerPoint 프레젠테이션</vt:lpstr>
      <vt:lpstr>백엔드(express)에서 쿠키 사용하기</vt:lpstr>
      <vt:lpstr>백엔드(express)에서 쿠키 사용하기</vt:lpstr>
      <vt:lpstr>실제로 쿠키가 잘 작동하는지 확인하기</vt:lpstr>
      <vt:lpstr>실제로 쿠키가 잘 작동하는지 확인하기</vt:lpstr>
      <vt:lpstr>쿠키의 값을 전달</vt:lpstr>
      <vt:lpstr>PowerPoint 프레젠테이션</vt:lpstr>
      <vt:lpstr>쿠키의 값을 전달</vt:lpstr>
      <vt:lpstr>쿠키의 값을 전달</vt:lpstr>
      <vt:lpstr>PowerPoint 프레젠테이션</vt:lpstr>
      <vt:lpstr>특정 주소로 요청을 보내면 쿠키 굽기!</vt:lpstr>
      <vt:lpstr>쿠키가 있으면 alert 을 띄우기!</vt:lpstr>
      <vt:lpstr>쿠키가 있으면 alert 을 띄우기!</vt:lpstr>
      <vt:lpstr>PowerPoint 프레젠테이션</vt:lpstr>
      <vt:lpstr>쿠키의 최대 나이? 정하기!</vt:lpstr>
      <vt:lpstr>쿠키의 삭제하기!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 Session 이란?</vt:lpstr>
      <vt:lpstr>HTTP Session 의 동작 방식</vt:lpstr>
      <vt:lpstr>Cookie vs Session</vt:lpstr>
      <vt:lpstr>PowerPoint 프레젠테이션</vt:lpstr>
      <vt:lpstr>먼저 회원 가입, 로그인 페이지 만들기!</vt:lpstr>
      <vt:lpstr>PowerPoint 프레젠테이션</vt:lpstr>
      <vt:lpstr>PowerPoint 프레젠테이션</vt:lpstr>
      <vt:lpstr>PowerPoint 프레젠테이션</vt:lpstr>
      <vt:lpstr>랜딩 페이지를 변경</vt:lpstr>
      <vt:lpstr>PowerPoint 프레젠테이션</vt:lpstr>
      <vt:lpstr>세션 모듈 추가하기</vt:lpstr>
      <vt:lpstr>세션 모듈 옵션 설명</vt:lpstr>
      <vt:lpstr>PowerPoint 프레젠테이션</vt:lpstr>
      <vt:lpstr>회원 가입 용 라우터 구현</vt:lpstr>
      <vt:lpstr>Register.ejs 에서 데이터 받기</vt:lpstr>
      <vt:lpstr>중복 회원 찾기 컨트롤러 작성</vt:lpstr>
      <vt:lpstr>PowerPoint 프레젠테이션</vt:lpstr>
      <vt:lpstr>회원 가입 컨트롤러 작성</vt:lpstr>
      <vt:lpstr>회원 가입 라우터 작성</vt:lpstr>
      <vt:lpstr>PowerPoint 프레젠테이션</vt:lpstr>
      <vt:lpstr>PowerPoint 프레젠테이션</vt:lpstr>
      <vt:lpstr>로그인 용 라우터 구현</vt:lpstr>
      <vt:lpstr>PowerPoint 프레젠테이션</vt:lpstr>
      <vt:lpstr>로그인 처리</vt:lpstr>
      <vt:lpstr>PowerPoint 프레젠테이션</vt:lpstr>
      <vt:lpstr>PowerPoint 프레젠테이션</vt:lpstr>
      <vt:lpstr>로그 아웃 버튼 만들기</vt:lpstr>
      <vt:lpstr>로그 아웃 처리</vt:lpstr>
      <vt:lpstr>PowerPoint 프레젠테이션</vt:lpstr>
      <vt:lpstr>로그인 여부에 따른 상황 처리</vt:lpstr>
      <vt:lpstr>PowerPoint 프레젠테이션</vt:lpstr>
      <vt:lpstr>로그인 확인용 함수를 이용</vt:lpstr>
      <vt:lpstr>PowerPoint 프레젠테이션</vt:lpstr>
      <vt:lpstr>PowerPoint 프레젠테이션</vt:lpstr>
      <vt:lpstr>게시글에 작성자 id 정보 추가</vt:lpstr>
      <vt:lpstr>PowerPoint 프레젠테이션</vt:lpstr>
      <vt:lpstr>PowerPoint 프레젠테이션</vt:lpstr>
      <vt:lpstr>PowerPoint 프레젠테이션</vt:lpstr>
      <vt:lpstr>작성자 표시</vt:lpstr>
      <vt:lpstr>자신이 작성한 글에만 수정 삭제 버튼 표시</vt:lpstr>
      <vt:lpstr>PowerPoint 프레젠테이션</vt:lpstr>
      <vt:lpstr>게시글 추가 페이지로 이동</vt:lpstr>
      <vt:lpstr>게시글 추가 기능</vt:lpstr>
      <vt:lpstr>PowerPoint 프레젠테이션</vt:lpstr>
      <vt:lpstr>PowerPoint 프레젠테이션</vt:lpstr>
      <vt:lpstr>PowerPoint 프레젠테이션</vt:lpstr>
      <vt:lpstr>게시글 수정 페이지로 이동</vt:lpstr>
      <vt:lpstr>게시글 수정 기능</vt:lpstr>
      <vt:lpstr>PowerPoint 프레젠테이션</vt:lpstr>
      <vt:lpstr>PowerPoint 프레젠테이션</vt:lpstr>
      <vt:lpstr>게시글 삭제 기능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1299</cp:revision>
  <dcterms:created xsi:type="dcterms:W3CDTF">2022-05-29T13:34:07Z</dcterms:created>
  <dcterms:modified xsi:type="dcterms:W3CDTF">2023-03-15T17:31:08Z</dcterms:modified>
</cp:coreProperties>
</file>