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9"/>
  </p:notesMasterIdLst>
  <p:sldIdLst>
    <p:sldId id="346" r:id="rId2"/>
    <p:sldId id="4520" r:id="rId3"/>
    <p:sldId id="4521" r:id="rId4"/>
    <p:sldId id="4522" r:id="rId5"/>
    <p:sldId id="4523" r:id="rId6"/>
    <p:sldId id="4524" r:id="rId7"/>
    <p:sldId id="4530" r:id="rId8"/>
    <p:sldId id="4526" r:id="rId9"/>
    <p:sldId id="4528" r:id="rId10"/>
    <p:sldId id="4535" r:id="rId11"/>
    <p:sldId id="4538" r:id="rId12"/>
    <p:sldId id="4543" r:id="rId13"/>
    <p:sldId id="4544" r:id="rId14"/>
    <p:sldId id="4546" r:id="rId15"/>
    <p:sldId id="4551" r:id="rId16"/>
    <p:sldId id="4552" r:id="rId17"/>
    <p:sldId id="4571" r:id="rId18"/>
    <p:sldId id="4553" r:id="rId19"/>
    <p:sldId id="4554" r:id="rId20"/>
    <p:sldId id="4555" r:id="rId21"/>
    <p:sldId id="4591" r:id="rId22"/>
    <p:sldId id="4558" r:id="rId23"/>
    <p:sldId id="4559" r:id="rId24"/>
    <p:sldId id="4560" r:id="rId25"/>
    <p:sldId id="3267" r:id="rId26"/>
    <p:sldId id="3258" r:id="rId27"/>
    <p:sldId id="4590" r:id="rId28"/>
    <p:sldId id="3272" r:id="rId29"/>
    <p:sldId id="3279" r:id="rId30"/>
    <p:sldId id="3275" r:id="rId31"/>
    <p:sldId id="3277" r:id="rId32"/>
    <p:sldId id="4567" r:id="rId33"/>
    <p:sldId id="4338" r:id="rId34"/>
    <p:sldId id="4587" r:id="rId35"/>
    <p:sldId id="4572" r:id="rId36"/>
    <p:sldId id="3284" r:id="rId37"/>
    <p:sldId id="4588" r:id="rId38"/>
    <p:sldId id="4589" r:id="rId39"/>
    <p:sldId id="4596" r:id="rId40"/>
    <p:sldId id="4597" r:id="rId41"/>
    <p:sldId id="4602" r:id="rId42"/>
    <p:sldId id="4603" r:id="rId43"/>
    <p:sldId id="4606" r:id="rId44"/>
    <p:sldId id="4604" r:id="rId45"/>
    <p:sldId id="4605" r:id="rId46"/>
    <p:sldId id="4607" r:id="rId47"/>
    <p:sldId id="3254" r:id="rId48"/>
    <p:sldId id="3256" r:id="rId49"/>
    <p:sldId id="3340" r:id="rId50"/>
    <p:sldId id="3341" r:id="rId51"/>
    <p:sldId id="3264" r:id="rId52"/>
    <p:sldId id="3257" r:id="rId53"/>
    <p:sldId id="3265" r:id="rId54"/>
    <p:sldId id="3293" r:id="rId55"/>
    <p:sldId id="3294" r:id="rId56"/>
    <p:sldId id="3295" r:id="rId57"/>
    <p:sldId id="3296" r:id="rId58"/>
    <p:sldId id="3297" r:id="rId59"/>
    <p:sldId id="3298" r:id="rId60"/>
    <p:sldId id="3315" r:id="rId61"/>
    <p:sldId id="3316" r:id="rId62"/>
    <p:sldId id="3299" r:id="rId63"/>
    <p:sldId id="3303" r:id="rId64"/>
    <p:sldId id="3304" r:id="rId65"/>
    <p:sldId id="3305" r:id="rId66"/>
    <p:sldId id="3306" r:id="rId67"/>
    <p:sldId id="3307" r:id="rId68"/>
    <p:sldId id="3342" r:id="rId69"/>
    <p:sldId id="3343" r:id="rId70"/>
    <p:sldId id="3344" r:id="rId71"/>
    <p:sldId id="3345" r:id="rId72"/>
    <p:sldId id="3291" r:id="rId73"/>
    <p:sldId id="3308" r:id="rId74"/>
    <p:sldId id="3309" r:id="rId75"/>
    <p:sldId id="3311" r:id="rId76"/>
    <p:sldId id="3346" r:id="rId77"/>
    <p:sldId id="3300" r:id="rId78"/>
    <p:sldId id="3312" r:id="rId79"/>
    <p:sldId id="3313" r:id="rId80"/>
    <p:sldId id="3314" r:id="rId81"/>
    <p:sldId id="3317" r:id="rId82"/>
    <p:sldId id="3318" r:id="rId83"/>
    <p:sldId id="3301" r:id="rId84"/>
    <p:sldId id="3338" r:id="rId85"/>
    <p:sldId id="3339" r:id="rId86"/>
    <p:sldId id="3319" r:id="rId87"/>
    <p:sldId id="3320" r:id="rId88"/>
    <p:sldId id="3347" r:id="rId89"/>
    <p:sldId id="3348" r:id="rId90"/>
    <p:sldId id="3327" r:id="rId91"/>
    <p:sldId id="3328" r:id="rId92"/>
    <p:sldId id="3329" r:id="rId93"/>
    <p:sldId id="3330" r:id="rId94"/>
    <p:sldId id="3331" r:id="rId95"/>
    <p:sldId id="3335" r:id="rId96"/>
    <p:sldId id="3322" r:id="rId97"/>
    <p:sldId id="3349" r:id="rId98"/>
    <p:sldId id="3332" r:id="rId99"/>
    <p:sldId id="3336" r:id="rId100"/>
    <p:sldId id="3333" r:id="rId101"/>
    <p:sldId id="3350" r:id="rId102"/>
    <p:sldId id="3334" r:id="rId103"/>
    <p:sldId id="3337" r:id="rId104"/>
    <p:sldId id="3387" r:id="rId105"/>
    <p:sldId id="3390" r:id="rId106"/>
    <p:sldId id="4592" r:id="rId107"/>
    <p:sldId id="3382" r:id="rId108"/>
    <p:sldId id="3391" r:id="rId109"/>
    <p:sldId id="4593" r:id="rId110"/>
    <p:sldId id="4594" r:id="rId111"/>
    <p:sldId id="4595" r:id="rId112"/>
    <p:sldId id="3378" r:id="rId113"/>
    <p:sldId id="3379" r:id="rId114"/>
    <p:sldId id="3380" r:id="rId115"/>
    <p:sldId id="3381" r:id="rId116"/>
    <p:sldId id="3410" r:id="rId117"/>
    <p:sldId id="4305" r:id="rId118"/>
  </p:sldIdLst>
  <p:sldSz cx="12192000" cy="6858000"/>
  <p:notesSz cx="6858000" cy="9144000"/>
  <p:embeddedFontLst>
    <p:embeddedFont>
      <p:font typeface="Calibri" panose="020F0502020204030204" pitchFamily="34" charset="0"/>
      <p:regular r:id="rId120"/>
      <p:bold r:id="rId121"/>
      <p:italic r:id="rId122"/>
      <p:boldItalic r:id="rId123"/>
    </p:embeddedFont>
    <p:embeddedFont>
      <p:font typeface="Consolas" panose="020B0609020204030204" pitchFamily="49" charset="0"/>
      <p:regular r:id="rId124"/>
      <p:bold r:id="rId125"/>
      <p:italic r:id="rId126"/>
      <p:boldItalic r:id="rId127"/>
    </p:embeddedFont>
    <p:embeddedFont>
      <p:font typeface="나눔스퀘어 Bold" panose="020B0600000101010101" pitchFamily="50" charset="-127"/>
      <p:bold r:id="rId128"/>
    </p:embeddedFont>
    <p:embeddedFont>
      <p:font typeface="나눔스퀘어 ExtraBold" panose="020B0600000101010101" pitchFamily="50" charset="-127"/>
      <p:bold r:id="rId129"/>
    </p:embeddedFont>
    <p:embeddedFont>
      <p:font typeface="맑은 고딕" panose="020B0503020000020004" pitchFamily="50" charset="-127"/>
      <p:regular r:id="rId130"/>
      <p:bold r:id="rId1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4A7"/>
    <a:srgbClr val="262626"/>
    <a:srgbClr val="7EFF80"/>
    <a:srgbClr val="FEFF7F"/>
    <a:srgbClr val="000072"/>
    <a:srgbClr val="FEFEFE"/>
    <a:srgbClr val="0741E6"/>
    <a:srgbClr val="62362D"/>
    <a:srgbClr val="FBD8D7"/>
    <a:srgbClr val="603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5" autoAdjust="0"/>
  </p:normalViewPr>
  <p:slideViewPr>
    <p:cSldViewPr snapToGrid="0">
      <p:cViewPr varScale="1">
        <p:scale>
          <a:sx n="104" d="100"/>
          <a:sy n="104" d="100"/>
        </p:scale>
        <p:origin x="8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4.fntdata"/><Relationship Id="rId128" Type="http://schemas.openxmlformats.org/officeDocument/2006/relationships/font" Target="fonts/font9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5.fntdata"/><Relationship Id="rId129" Type="http://schemas.openxmlformats.org/officeDocument/2006/relationships/font" Target="fonts/font10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11.fntdata"/><Relationship Id="rId135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1.fntdata"/><Relationship Id="rId125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12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2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69E39-999D-5B4A-986F-FF43A57A78CE}" type="datetimeFigureOut">
              <a:rPr kumimoji="1" lang="ko-Kore-KR" altLang="en-US" smtClean="0"/>
              <a:t>03/16/2023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6F2B5-E9AF-9D40-A629-A66BB45D84D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4247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9A215-9F2D-2814-C334-CB5E0497A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C12D50-EEB2-BBC4-5DFB-EA953F269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203FC-F5DC-9FC8-9C80-3B7659E3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C1B3B-8370-8842-E0AB-ACED5901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E5F6C7-A015-92EB-442F-8E30FE182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30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C7142-D6C8-742B-156D-89690ECD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F19B84-3D6D-2444-221C-5EC1A851B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193D9-83E4-2A9D-39B6-EBD97CFD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D10FC9-8896-10EB-F8B3-BDBB75AA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A2A8C-801F-F1BA-EDEC-6D40BF73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9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D59B3F-F60A-7F84-0EEF-215A4BC74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BA10DC-E5C2-BC1D-9B9B-4DED4F456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A3621-AD83-48D6-B5C4-51B28828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7C61E-E1BC-E56E-91A8-10EEEE365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E7A2A4-7F4D-3368-AAB4-A2053C17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6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C99DC-7560-0D31-5E87-1B07C408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87C90-77FA-A4F1-E534-2262CF4FB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/>
          <a:lstStyle>
            <a:lvl1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lnSpc>
                <a:spcPct val="150000"/>
              </a:lnSpc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F13712-F9A9-C10D-82CE-69F09CDB2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1130"/>
          <a:stretch/>
        </p:blipFill>
        <p:spPr>
          <a:xfrm>
            <a:off x="11026588" y="0"/>
            <a:ext cx="1165412" cy="8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3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A25ED7-0633-6679-B353-4BF85A80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2F748-DF81-9C59-A6D0-05652024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5B245F-7889-658E-709B-863F596B3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B84671-432A-65AB-BBFF-27F7A152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5110BD-F9F5-DBC6-7DE2-1724879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6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71DE9-CD57-0979-FEB8-0433D68A5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A8A1E-A09E-E576-9FFC-72C6EC4F5F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3D18-680E-C3AF-EA9F-659737098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8B0EC6-E4D7-3E25-9464-B07D7C0A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1624D-31BD-0747-E207-F3739A32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A68745-814C-EF11-9C19-28D6FDEB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0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3FB1D-CBFC-21E3-7811-32697E49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2F0D-6034-D658-CAA2-71F3D41A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2B5590-2786-6DE8-AB0F-6E539001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04A27-3906-A0B3-5907-9864B4565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DCC80-E50D-D5DE-293E-1965CB2BF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  <a:lvl2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2pPr>
            <a:lvl3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3pPr>
            <a:lvl4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4pPr>
            <a:lvl5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F0E11-F1CA-9D06-D9F1-7685C962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FCF46959-3755-42C6-A836-92F078C95403}" type="datetimeFigureOut">
              <a:rPr lang="ko-KR" altLang="en-US" smtClean="0"/>
              <a:pPr/>
              <a:t>2023-03-16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3F8348-EAF9-A1E8-100E-DC162112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90FD7-F0BE-5AE5-02EC-E4CAC082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fld id="{47BF5438-D7DA-4C1D-9B84-25AD91F66E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40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1541-94EC-1C7D-C6E1-8CB33524D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27702A-8FDB-B754-E8C2-AA6F5B33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041409-ED7B-DCE5-ED7E-CB24E91D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9DEBE-680D-C89F-0AD8-D5B7B332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49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FB2809-B328-6467-69C6-08023D002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57083-1937-0E78-41D1-B3000180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2827DE-AC3B-C649-094D-3150335F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5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3C609-AF4C-D25A-2A0A-34168C3C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3E7D2-3DF9-E76A-66E8-FE39280D6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60D915-D32C-C6DF-2245-DE100AF01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A5308-1A6B-9B73-5852-2853B7F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E92ED2-B847-20C6-4AA2-CE44FDC1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479958-D44D-C3CA-6664-ED7014A4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0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C4DAFB-0DD5-EA21-CBE8-89641426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F73641-61F2-E85B-0E20-909E1A347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81A9F3-F2A8-58C6-4AEC-114A7413F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00BF4B-8479-8AFF-CA53-B63C72D6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E20B89-C40B-BD91-10D6-05B87B1C0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A0FC91-4B0E-F57D-6FF8-2943047A2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09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8E710F-5208-72AB-D3A7-67F48ABD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EAA63-4C18-B22C-0F89-A0C63D8A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394A3-0808-1108-F192-F33EC5D78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6959-3755-42C6-A836-92F078C95403}" type="datetimeFigureOut">
              <a:rPr lang="ko-KR" altLang="en-US" smtClean="0"/>
              <a:t>2023-03-16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62FF1-D4F2-F611-0F14-E9975A24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04C58-52A9-835F-708A-5231C0599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5438-D7DA-4C1D-9B84-25AD91F66E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osLBcAX1vk&amp;t=278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enosign/git_4th_backend/blob/main/views/login.ejs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enosign/git_4th_backend/blob/main/views/posts.ej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3970-85DF-154B-4E7A-DDF0FC044C61}"/>
              </a:ext>
            </a:extLst>
          </p:cNvPr>
          <p:cNvSpPr txBox="1"/>
          <p:nvPr/>
        </p:nvSpPr>
        <p:spPr>
          <a:xfrm>
            <a:off x="595619" y="108629"/>
            <a:ext cx="9157981" cy="3711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Hello,</a:t>
            </a: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rgbClr val="0070C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</a:t>
            </a:r>
            <a:r>
              <a:rPr lang="en-US" altLang="ko-KR" sz="5400" dirty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</a:t>
            </a:r>
            <a:r>
              <a:rPr lang="en-US" altLang="ko-KR" sz="5400" dirty="0">
                <a:solidFill>
                  <a:srgbClr val="FFC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 </a:t>
            </a:r>
            <a:r>
              <a:rPr lang="ko-KR" altLang="en-US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웹 개발자 양성 프로젝트</a:t>
            </a:r>
            <a:endParaRPr lang="en-US" altLang="ko-KR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</a:t>
            </a:r>
            <a:r>
              <a:rPr lang="en-US" altLang="ko-KR" sz="54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endParaRPr lang="ko-KR" altLang="en-US" sz="54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69AE2ED-B7E0-8B83-4EBE-D62E7071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835" y="2599731"/>
            <a:ext cx="5306165" cy="42582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CE7AA6-ED1F-FE1F-E413-8A8552B7883E}"/>
              </a:ext>
            </a:extLst>
          </p:cNvPr>
          <p:cNvSpPr txBox="1"/>
          <p:nvPr/>
        </p:nvSpPr>
        <p:spPr>
          <a:xfrm>
            <a:off x="5596857" y="5655149"/>
            <a:ext cx="1684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with</a:t>
            </a:r>
            <a:endParaRPr lang="ko-KR" altLang="en-US" sz="5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91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변경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EJS </a:t>
            </a:r>
            <a:r>
              <a:rPr lang="ko-KR" altLang="en-US" dirty="0"/>
              <a:t>파일을 변경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3A59A-6E46-B133-D1AE-72B19FE97C1C}"/>
              </a:ext>
            </a:extLst>
          </p:cNvPr>
          <p:cNvSpPr txBox="1"/>
          <p:nvPr/>
        </p:nvSpPr>
        <p:spPr>
          <a:xfrm>
            <a:off x="670560" y="2337455"/>
            <a:ext cx="418011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172C7F-FD95-249B-FE34-3FCD82A64412}"/>
              </a:ext>
            </a:extLst>
          </p:cNvPr>
          <p:cNvSpPr txBox="1"/>
          <p:nvPr/>
        </p:nvSpPr>
        <p:spPr>
          <a:xfrm>
            <a:off x="6509657" y="2337455"/>
            <a:ext cx="418011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93AD9F5-A9F3-2D7E-8CF1-555605B7B259}"/>
              </a:ext>
            </a:extLst>
          </p:cNvPr>
          <p:cNvSpPr/>
          <p:nvPr/>
        </p:nvSpPr>
        <p:spPr>
          <a:xfrm>
            <a:off x="5367447" y="2922880"/>
            <a:ext cx="679269" cy="583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680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게시글 수정 요청이 안되도록 설정 그 외의 부분은 동일하므로 건들 필요가 없음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3596694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5749DB-A4D0-8AD7-24BB-F9D52A034325}"/>
              </a:ext>
            </a:extLst>
          </p:cNvPr>
          <p:cNvSpPr txBox="1"/>
          <p:nvPr/>
        </p:nvSpPr>
        <p:spPr>
          <a:xfrm>
            <a:off x="474617" y="339100"/>
            <a:ext cx="10755086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수정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978487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삭제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69085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삭제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게시글 삭제 요청이 안되도록 설정 그 외의 부분은 동일하므로 건들 필요가 없음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236AE-72AE-3601-25C1-798211A1E4C3}"/>
              </a:ext>
            </a:extLst>
          </p:cNvPr>
          <p:cNvSpPr txBox="1"/>
          <p:nvPr/>
        </p:nvSpPr>
        <p:spPr>
          <a:xfrm>
            <a:off x="827314" y="2974430"/>
            <a:ext cx="10853698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25435502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자동 로그인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08539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 자동 로그인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실습에서 하루동안 팝업을 뜨지 않게 한 것처럼</a:t>
            </a:r>
            <a:r>
              <a:rPr lang="en-US" altLang="ko-KR" dirty="0"/>
              <a:t>, </a:t>
            </a:r>
            <a:r>
              <a:rPr lang="ko-KR" altLang="en-US" dirty="0"/>
              <a:t>로그 아웃 후 </a:t>
            </a:r>
            <a:r>
              <a:rPr lang="en-US" altLang="ko-KR" dirty="0"/>
              <a:t>60</a:t>
            </a:r>
            <a:r>
              <a:rPr lang="ko-KR" altLang="en-US" dirty="0"/>
              <a:t>초 동안은  세션이 없어도 자동 로그인이 되도록 구현해 봅시다</a:t>
            </a:r>
            <a:endParaRPr lang="en-US" altLang="ko-KR" dirty="0"/>
          </a:p>
          <a:p>
            <a:r>
              <a:rPr lang="ko-KR" altLang="en-US" dirty="0"/>
              <a:t>왜 쿠키를 쓸까요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세션은 브라우저를 종료하면 사라지지만 쿠키는 만료일 까지 남아 있게 됩니다</a:t>
            </a:r>
            <a:r>
              <a:rPr lang="en-US" altLang="ko-KR" dirty="0"/>
              <a:t>!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쿠키를 이용해서 구현을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80470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 자동 로그인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먼저 로그인을 하면 쿠키를 발행</a:t>
            </a:r>
            <a:endParaRPr lang="en-US" altLang="ko-KR" dirty="0"/>
          </a:p>
          <a:p>
            <a:pPr lvl="1"/>
            <a:r>
              <a:rPr lang="ko-KR" altLang="en-US" dirty="0"/>
              <a:t>사용자 </a:t>
            </a:r>
            <a:r>
              <a:rPr lang="en-US" altLang="ko-KR" dirty="0"/>
              <a:t>id </a:t>
            </a:r>
            <a:r>
              <a:rPr lang="ko-KR" altLang="en-US" dirty="0"/>
              <a:t>정보</a:t>
            </a:r>
            <a:endParaRPr lang="en-US" altLang="ko-KR" dirty="0"/>
          </a:p>
          <a:p>
            <a:pPr lvl="1"/>
            <a:r>
              <a:rPr lang="en-US" altLang="ko-KR" dirty="0"/>
              <a:t>60</a:t>
            </a:r>
            <a:r>
              <a:rPr lang="ko-KR" altLang="en-US" dirty="0"/>
              <a:t>초 의 </a:t>
            </a:r>
            <a:r>
              <a:rPr lang="en-US" altLang="ko-KR" dirty="0"/>
              <a:t>expires </a:t>
            </a:r>
            <a:r>
              <a:rPr lang="ko-KR" altLang="en-US" dirty="0"/>
              <a:t>설정 </a:t>
            </a:r>
            <a:endParaRPr lang="en-US" altLang="ko-KR" dirty="0"/>
          </a:p>
          <a:p>
            <a:pPr lvl="1"/>
            <a:r>
              <a:rPr lang="en-US" altLang="ko-KR" dirty="0" err="1"/>
              <a:t>httpOnly</a:t>
            </a:r>
            <a:r>
              <a:rPr lang="en-US" altLang="ko-KR" dirty="0"/>
              <a:t> </a:t>
            </a:r>
            <a:r>
              <a:rPr lang="ko-KR" altLang="en-US" dirty="0"/>
              <a:t>옵션 켜기</a:t>
            </a:r>
            <a:endParaRPr lang="en-US" altLang="ko-KR" dirty="0"/>
          </a:p>
          <a:p>
            <a:pPr lvl="1"/>
            <a:r>
              <a:rPr lang="en-US" altLang="ko-KR" dirty="0"/>
              <a:t>Signed </a:t>
            </a:r>
            <a:r>
              <a:rPr lang="ko-KR" altLang="en-US" dirty="0"/>
              <a:t>옵션 켜기</a:t>
            </a:r>
            <a:r>
              <a:rPr lang="en-US" altLang="ko-KR" dirty="0"/>
              <a:t>(</a:t>
            </a:r>
            <a:r>
              <a:rPr lang="ko-KR" altLang="en-US" dirty="0">
                <a:sym typeface="Wingdings" panose="05000000000000000000" pitchFamily="2" charset="2"/>
              </a:rPr>
              <a:t>사용자 </a:t>
            </a:r>
            <a:r>
              <a:rPr lang="en-US" altLang="ko-KR" dirty="0">
                <a:sym typeface="Wingdings" panose="05000000000000000000" pitchFamily="2" charset="2"/>
              </a:rPr>
              <a:t>ID</a:t>
            </a:r>
            <a:r>
              <a:rPr lang="ko-KR" altLang="en-US" dirty="0">
                <a:sym typeface="Wingdings" panose="05000000000000000000" pitchFamily="2" charset="2"/>
              </a:rPr>
              <a:t> 가 저장 되므로</a:t>
            </a:r>
            <a:r>
              <a:rPr lang="en-US" altLang="ko-KR" dirty="0">
                <a:sym typeface="Wingdings" panose="05000000000000000000" pitchFamily="2" charset="2"/>
              </a:rPr>
              <a:t>)  </a:t>
            </a:r>
            <a:r>
              <a:rPr lang="ko-KR" altLang="en-US" dirty="0">
                <a:sym typeface="Wingdings" panose="05000000000000000000" pitchFamily="2" charset="2"/>
              </a:rPr>
              <a:t>서버의 </a:t>
            </a:r>
            <a:r>
              <a:rPr lang="en-US" altLang="ko-KR" dirty="0">
                <a:sym typeface="Wingdings" panose="05000000000000000000" pitchFamily="2" charset="2"/>
              </a:rPr>
              <a:t>Cookie-parser</a:t>
            </a:r>
            <a:r>
              <a:rPr lang="ko-KR" altLang="en-US" dirty="0">
                <a:sym typeface="Wingdings" panose="05000000000000000000" pitchFamily="2" charset="2"/>
              </a:rPr>
              <a:t> 에 암호화 키 설정 필요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3E3BE4-CC33-9A11-5B46-B9775208C258}"/>
              </a:ext>
            </a:extLst>
          </p:cNvPr>
          <p:cNvSpPr txBox="1"/>
          <p:nvPr/>
        </p:nvSpPr>
        <p:spPr>
          <a:xfrm>
            <a:off x="1114425" y="5160277"/>
            <a:ext cx="55245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299861815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C64377-CBFC-2129-56A4-11AD876946F7}"/>
              </a:ext>
            </a:extLst>
          </p:cNvPr>
          <p:cNvSpPr txBox="1"/>
          <p:nvPr/>
        </p:nvSpPr>
        <p:spPr>
          <a:xfrm>
            <a:off x="91842" y="58846"/>
            <a:ext cx="10071334" cy="67403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쿠키 발행</a:t>
            </a:r>
            <a:endParaRPr lang="ko-KR" alt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signed: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비밀번호가 다릅니다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를 찾을 수 없습니다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로그인으로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6452942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사용한 자동 로그인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isLogin</a:t>
            </a:r>
            <a:r>
              <a:rPr lang="en-US" altLang="ko-KR" dirty="0"/>
              <a:t> </a:t>
            </a:r>
            <a:r>
              <a:rPr lang="ko-KR" altLang="en-US" dirty="0"/>
              <a:t>함수에 쿠키에 의한 로그인 처리 기능 추가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AF0F3-1637-00A8-35E5-4F7BE263D3E1}"/>
              </a:ext>
            </a:extLst>
          </p:cNvPr>
          <p:cNvSpPr txBox="1"/>
          <p:nvPr/>
        </p:nvSpPr>
        <p:spPr>
          <a:xfrm>
            <a:off x="815829" y="2203450"/>
            <a:ext cx="9796244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signedCookies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196683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쿠키가 정상 작동 하는지 테스트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후</a:t>
            </a:r>
            <a:r>
              <a:rPr lang="en-US" altLang="ko-KR" dirty="0"/>
              <a:t>, </a:t>
            </a:r>
            <a:r>
              <a:rPr lang="ko-KR" altLang="en-US" dirty="0"/>
              <a:t>브라우저를 종료 하고 다시 켠 다음 게시판 서비스로 접근하기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특정 시간 이후 접근이 안되는지 확인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97207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쓰기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17954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로그아웃을 하면 쿠키도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…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 아웃은 사용자가 로그 아웃을 하겠다는 의사를 밝힌 것이므로 쿠키도 같이 삭제가 되어야 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로그 아웃을 한 다음에 다른 사용자가 와서 접근 했을 때 로그인 처리가 되면 안되니까요</a:t>
            </a:r>
            <a:r>
              <a:rPr lang="en-US" altLang="ko-KR" dirty="0"/>
              <a:t>!	</a:t>
            </a:r>
          </a:p>
        </p:txBody>
      </p:sp>
    </p:spTree>
    <p:extLst>
      <p:ext uri="{BB962C8B-B14F-4D97-AF65-F5344CB8AC3E}">
        <p14:creationId xmlns:p14="http://schemas.microsoft.com/office/powerpoint/2010/main" val="54742711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777EDD-4302-BC16-A3C0-784B92DA67E8}"/>
              </a:ext>
            </a:extLst>
          </p:cNvPr>
          <p:cNvSpPr txBox="1"/>
          <p:nvPr/>
        </p:nvSpPr>
        <p:spPr>
          <a:xfrm>
            <a:off x="409574" y="303163"/>
            <a:ext cx="8734425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로그 아웃 처리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'/logout'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41532227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</a:t>
            </a:r>
          </a:p>
        </p:txBody>
      </p:sp>
      <p:pic>
        <p:nvPicPr>
          <p:cNvPr id="3" name="Picture 2" descr="GitHub - motdotla/dotenv: Loads environment variables from .env for nodejs  projects.">
            <a:extLst>
              <a:ext uri="{FF2B5EF4-FFF2-40B4-BE49-F238E27FC236}">
                <a16:creationId xmlns:a16="http://schemas.microsoft.com/office/drawing/2014/main" id="{73965CC4-F1E1-165D-18D3-636D99374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438" y="38433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89716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관리하는 모듈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DOTENV </a:t>
            </a:r>
            <a:r>
              <a:rPr lang="ko-KR" altLang="en-US" dirty="0"/>
              <a:t>는 중요한 정보</a:t>
            </a:r>
            <a:r>
              <a:rPr lang="en-US" altLang="ko-KR" dirty="0"/>
              <a:t>(</a:t>
            </a:r>
            <a:r>
              <a:rPr lang="ko-KR" altLang="en-US" dirty="0"/>
              <a:t>서버 접속 정보</a:t>
            </a:r>
            <a:r>
              <a:rPr lang="en-US" altLang="ko-KR" dirty="0"/>
              <a:t> </a:t>
            </a:r>
            <a:r>
              <a:rPr lang="ko-KR" altLang="en-US" dirty="0"/>
              <a:t>등등</a:t>
            </a:r>
            <a:r>
              <a:rPr lang="en-US" altLang="ko-KR" dirty="0"/>
              <a:t>)</a:t>
            </a:r>
            <a:r>
              <a:rPr lang="ko-KR" altLang="en-US" dirty="0"/>
              <a:t>를 외부 코드에서 확인이 불가능 하도록 도와주는 모듈입니다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일단 설치 합시다</a:t>
            </a:r>
            <a:endParaRPr lang="en-US" altLang="ko-KR" dirty="0"/>
          </a:p>
          <a:p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dirty="0" err="1"/>
              <a:t>dotenv</a:t>
            </a:r>
            <a:endParaRPr lang="en-US" altLang="ko-KR" dirty="0"/>
          </a:p>
          <a:p>
            <a:r>
              <a:rPr lang="ko-KR" altLang="en-US" dirty="0"/>
              <a:t>모듈 호출하기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16A8A-660D-2C4F-4E6A-EB8EE7342CB6}"/>
              </a:ext>
            </a:extLst>
          </p:cNvPr>
          <p:cNvSpPr txBox="1"/>
          <p:nvPr/>
        </p:nvSpPr>
        <p:spPr>
          <a:xfrm>
            <a:off x="812800" y="5160277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4030895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관리하는 모듈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.env </a:t>
            </a:r>
            <a:r>
              <a:rPr lang="ko-KR" altLang="en-US" dirty="0"/>
              <a:t>파일을 </a:t>
            </a:r>
            <a:r>
              <a:rPr lang="ko-KR" altLang="en-US" dirty="0" err="1"/>
              <a:t>최상단</a:t>
            </a:r>
            <a:r>
              <a:rPr lang="ko-KR" altLang="en-US" dirty="0"/>
              <a:t> 폴더에 만들기</a:t>
            </a:r>
            <a:endParaRPr lang="en-US" altLang="ko-KR" dirty="0"/>
          </a:p>
          <a:p>
            <a:r>
              <a:rPr lang="ko-KR" altLang="en-US" dirty="0"/>
              <a:t>중요한 정보를 </a:t>
            </a:r>
            <a:r>
              <a:rPr lang="en-US" altLang="ko-KR" dirty="0"/>
              <a:t>.env </a:t>
            </a:r>
            <a:r>
              <a:rPr lang="ko-KR" altLang="en-US" dirty="0"/>
              <a:t>파일에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정보가 필요한 곳에서 </a:t>
            </a:r>
            <a:r>
              <a:rPr lang="en-US" altLang="ko-KR" dirty="0" err="1"/>
              <a:t>process.env</a:t>
            </a:r>
            <a:r>
              <a:rPr lang="en-US" altLang="ko-KR" dirty="0"/>
              <a:t>.</a:t>
            </a:r>
            <a:r>
              <a:rPr lang="ko-KR" altLang="en-US" dirty="0" err="1"/>
              <a:t>저장명</a:t>
            </a:r>
            <a:r>
              <a:rPr lang="ko-KR" altLang="en-US" dirty="0"/>
              <a:t> 으로 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F81E6-E6E5-DD7C-D424-B572A5CA4937}"/>
              </a:ext>
            </a:extLst>
          </p:cNvPr>
          <p:cNvSpPr txBox="1"/>
          <p:nvPr/>
        </p:nvSpPr>
        <p:spPr>
          <a:xfrm>
            <a:off x="838200" y="2967335"/>
            <a:ext cx="11112500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4000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root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dlrladk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DB_DATABASE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mydb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81F999-64EF-97AD-7B1A-9A5CE9542AA2}"/>
              </a:ext>
            </a:extLst>
          </p:cNvPr>
          <p:cNvSpPr txBox="1"/>
          <p:nvPr/>
        </p:nvSpPr>
        <p:spPr>
          <a:xfrm>
            <a:off x="838200" y="5308561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213021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DOTENV,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중요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관리하는 모듈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정말 중요한 정보만 저장이 되는 파일이므로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에 올리면 안되겠죠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.</a:t>
            </a:r>
            <a:r>
              <a:rPr lang="en-US" altLang="ko-KR" dirty="0" err="1"/>
              <a:t>gitignore</a:t>
            </a:r>
            <a:r>
              <a:rPr lang="en-US" altLang="ko-KR" dirty="0"/>
              <a:t> </a:t>
            </a:r>
            <a:r>
              <a:rPr lang="ko-KR" altLang="en-US" dirty="0"/>
              <a:t>에 추가해 줍니다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해당 파일은 직접 업로드 하면서 사용하시면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B24E1-059D-DECE-D550-A59082EA9901}"/>
              </a:ext>
            </a:extLst>
          </p:cNvPr>
          <p:cNvSpPr txBox="1"/>
          <p:nvPr/>
        </p:nvSpPr>
        <p:spPr>
          <a:xfrm>
            <a:off x="889000" y="3105834"/>
            <a:ext cx="6096000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node_modules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.env</a:t>
            </a:r>
          </a:p>
        </p:txBody>
      </p:sp>
    </p:spTree>
    <p:extLst>
      <p:ext uri="{BB962C8B-B14F-4D97-AF65-F5344CB8AC3E}">
        <p14:creationId xmlns:p14="http://schemas.microsoft.com/office/powerpoint/2010/main" val="1607124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gitignore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안되나요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도 캐쉬를 사용하기 때문에</a:t>
            </a:r>
            <a:r>
              <a:rPr lang="en-US" altLang="ko-KR" dirty="0"/>
              <a:t> </a:t>
            </a:r>
            <a:r>
              <a:rPr lang="ko-KR" altLang="en-US" dirty="0"/>
              <a:t>로컬에 해당 내용이 남아 있어서 그렇게 됩니다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깃 캐쉬를 삭제하고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다시 </a:t>
            </a:r>
            <a:r>
              <a:rPr lang="ko-KR" altLang="en-US" dirty="0" err="1">
                <a:sym typeface="Wingdings" panose="05000000000000000000" pitchFamily="2" charset="2"/>
              </a:rPr>
              <a:t>푸쉬해</a:t>
            </a:r>
            <a:r>
              <a:rPr lang="ko-KR" altLang="en-US" dirty="0">
                <a:sym typeface="Wingdings" panose="05000000000000000000" pitchFamily="2" charset="2"/>
              </a:rPr>
              <a:t> 주시면 됩니다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  <a:p>
            <a:r>
              <a:rPr lang="en-US" altLang="ko-KR" dirty="0"/>
              <a:t>git rm -r --cached .</a:t>
            </a:r>
          </a:p>
          <a:p>
            <a:r>
              <a:rPr lang="en-US" altLang="ko-KR" dirty="0"/>
              <a:t>git add .</a:t>
            </a:r>
          </a:p>
          <a:p>
            <a:r>
              <a:rPr lang="en-US" altLang="ko-KR" dirty="0"/>
              <a:t>git commit –m “clear git cache”</a:t>
            </a:r>
          </a:p>
          <a:p>
            <a:r>
              <a:rPr lang="en-US" altLang="ko-KR" dirty="0"/>
              <a:t>git push --all</a:t>
            </a:r>
          </a:p>
        </p:txBody>
      </p:sp>
    </p:spTree>
    <p:extLst>
      <p:ext uri="{BB962C8B-B14F-4D97-AF65-F5344CB8AC3E}">
        <p14:creationId xmlns:p14="http://schemas.microsoft.com/office/powerpoint/2010/main" val="312287636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안녕하십니까 &gt; 자유게시판 | 퀘이사존">
            <a:extLst>
              <a:ext uri="{FF2B5EF4-FFF2-40B4-BE49-F238E27FC236}">
                <a16:creationId xmlns:a16="http://schemas.microsoft.com/office/drawing/2014/main" id="{4A9BD9BE-0E51-3680-3A63-EB299EE93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673100"/>
            <a:ext cx="7620000" cy="551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76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글을 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등록하는 컨트롤러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/>
              <a:t>데이터는 잘 들어오므로 해당 데이터를 </a:t>
            </a:r>
            <a:r>
              <a:rPr lang="en-US" altLang="ko-KR"/>
              <a:t>DB</a:t>
            </a:r>
            <a:r>
              <a:rPr lang="ko-KR" altLang="en-US"/>
              <a:t>에 등록하는 컨트롤러 작업</a:t>
            </a:r>
            <a:r>
              <a:rPr lang="en-US" altLang="ko-KR"/>
              <a:t>!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33282-A08C-737F-8D98-28EA92183800}"/>
              </a:ext>
            </a:extLst>
          </p:cNvPr>
          <p:cNvSpPr txBox="1"/>
          <p:nvPr/>
        </p:nvSpPr>
        <p:spPr>
          <a:xfrm>
            <a:off x="226262" y="2245531"/>
            <a:ext cx="11899764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(TITLE, CONTENT) VALUES ('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05AA8C-6D3B-EFF0-B596-2DE53AAFBFB7}"/>
              </a:ext>
            </a:extLst>
          </p:cNvPr>
          <p:cNvSpPr txBox="1"/>
          <p:nvPr/>
        </p:nvSpPr>
        <p:spPr>
          <a:xfrm>
            <a:off x="8380974" y="4090367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Controllers/boardContoroller.js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243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컨트롤러를 사용하도록 라우터 수정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EB44BB-5887-1F32-FB6C-F7891E22401F}"/>
              </a:ext>
            </a:extLst>
          </p:cNvPr>
          <p:cNvSpPr txBox="1"/>
          <p:nvPr/>
        </p:nvSpPr>
        <p:spPr>
          <a:xfrm>
            <a:off x="775062" y="1528093"/>
            <a:ext cx="9649097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5ADFA1-D0DB-04C8-DA5B-7C4C62E000A5}"/>
              </a:ext>
            </a:extLst>
          </p:cNvPr>
          <p:cNvSpPr txBox="1"/>
          <p:nvPr/>
        </p:nvSpPr>
        <p:spPr>
          <a:xfrm>
            <a:off x="8070067" y="5524955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587AE7-E79F-0C4A-6A49-718A828D83EA}"/>
              </a:ext>
            </a:extLst>
          </p:cNvPr>
          <p:cNvSpPr/>
          <p:nvPr/>
        </p:nvSpPr>
        <p:spPr>
          <a:xfrm>
            <a:off x="1523422" y="2661092"/>
            <a:ext cx="3858203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77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수정하기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278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ID_PK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값으로 특정 글을 찾는 컨트롤러 만들기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6223-31EA-8C76-96CC-3A212CF478D2}"/>
              </a:ext>
            </a:extLst>
          </p:cNvPr>
          <p:cNvSpPr txBox="1"/>
          <p:nvPr/>
        </p:nvSpPr>
        <p:spPr>
          <a:xfrm>
            <a:off x="627017" y="1399125"/>
            <a:ext cx="9396549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A48E6-5E3E-D5CB-8063-244F30807EF2}"/>
              </a:ext>
            </a:extLst>
          </p:cNvPr>
          <p:cNvSpPr txBox="1"/>
          <p:nvPr/>
        </p:nvSpPr>
        <p:spPr>
          <a:xfrm>
            <a:off x="6325751" y="3481253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Controllers/boardContoroller.js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2557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수정 모드로 이동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 변경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6223-31EA-8C76-96CC-3A212CF478D2}"/>
              </a:ext>
            </a:extLst>
          </p:cNvPr>
          <p:cNvSpPr txBox="1"/>
          <p:nvPr/>
        </p:nvSpPr>
        <p:spPr>
          <a:xfrm>
            <a:off x="627017" y="1399125"/>
            <a:ext cx="9396549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08E8C6-D12F-7EC7-EADE-A762D72E8CF9}"/>
              </a:ext>
            </a:extLst>
          </p:cNvPr>
          <p:cNvSpPr txBox="1"/>
          <p:nvPr/>
        </p:nvSpPr>
        <p:spPr>
          <a:xfrm>
            <a:off x="7773976" y="2921092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340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목록 페이지에서 수정 모드로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7ED0C-DF96-09D6-FEF3-49F5F34AECBF}"/>
              </a:ext>
            </a:extLst>
          </p:cNvPr>
          <p:cNvSpPr txBox="1"/>
          <p:nvPr/>
        </p:nvSpPr>
        <p:spPr>
          <a:xfrm>
            <a:off x="510988" y="1571749"/>
            <a:ext cx="11429796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FC7044-2B8D-9977-062E-1711E822230D}"/>
              </a:ext>
            </a:extLst>
          </p:cNvPr>
          <p:cNvSpPr/>
          <p:nvPr/>
        </p:nvSpPr>
        <p:spPr>
          <a:xfrm>
            <a:off x="6813295" y="1881062"/>
            <a:ext cx="2121155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27E54ED-0B19-2E1F-40E1-56B8662E6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2867025"/>
            <a:ext cx="10793506" cy="3988147"/>
          </a:xfrm>
        </p:spPr>
        <p:txBody>
          <a:bodyPr/>
          <a:lstStyle/>
          <a:p>
            <a:r>
              <a:rPr lang="ko-KR" altLang="en-US" dirty="0"/>
              <a:t>게시글은 이제 </a:t>
            </a:r>
            <a:r>
              <a:rPr lang="en-US" altLang="ko-KR" dirty="0"/>
              <a:t>ID_PK </a:t>
            </a:r>
            <a:r>
              <a:rPr lang="ko-KR" altLang="en-US" dirty="0"/>
              <a:t>값으로 찾으므로 전달하는 값을 제목에서 </a:t>
            </a:r>
            <a:r>
              <a:rPr lang="en-US" altLang="ko-KR" dirty="0"/>
              <a:t>ID_PK</a:t>
            </a:r>
            <a:r>
              <a:rPr lang="ko-KR" altLang="en-US" dirty="0"/>
              <a:t>로 수정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데이터도 </a:t>
            </a:r>
            <a:r>
              <a:rPr lang="en-US" altLang="ko-KR" dirty="0"/>
              <a:t>title, content </a:t>
            </a:r>
            <a:r>
              <a:rPr lang="ko-KR" altLang="en-US" dirty="0"/>
              <a:t>소문자에서 대문자로 변경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1636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458A381-4478-BA08-F54C-8B1562DCA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747338"/>
            <a:ext cx="9659698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83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 페이지에서 전달 된 값으로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ID_PK </a:t>
            </a:r>
            <a:r>
              <a:rPr lang="ko-KR" altLang="en-US" dirty="0"/>
              <a:t>값을 받아서 해당 </a:t>
            </a:r>
            <a:r>
              <a:rPr lang="en-US" altLang="ko-KR" dirty="0"/>
              <a:t>ID</a:t>
            </a:r>
            <a:r>
              <a:rPr lang="ko-KR" altLang="en-US" dirty="0"/>
              <a:t>를 가지는 </a:t>
            </a:r>
            <a:r>
              <a:rPr lang="en-US" altLang="ko-KR" dirty="0"/>
              <a:t>DB</a:t>
            </a:r>
            <a:r>
              <a:rPr lang="ko-KR" altLang="en-US" dirty="0"/>
              <a:t>를 </a:t>
            </a:r>
            <a:r>
              <a:rPr lang="en-US" altLang="ko-KR" dirty="0"/>
              <a:t>UPDATE </a:t>
            </a:r>
            <a:r>
              <a:rPr lang="ko-KR" altLang="en-US" dirty="0"/>
              <a:t>해주면 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컨트롤러 작업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FE85A-878C-D1CA-B8F6-3B23DED642B8}"/>
              </a:ext>
            </a:extLst>
          </p:cNvPr>
          <p:cNvSpPr txBox="1"/>
          <p:nvPr/>
        </p:nvSpPr>
        <p:spPr>
          <a:xfrm>
            <a:off x="740228" y="2950925"/>
            <a:ext cx="10676709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`UPDATE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SET TITLE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CONTENT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752CA-99E7-E8BF-4967-14A5B940EF6D}"/>
              </a:ext>
            </a:extLst>
          </p:cNvPr>
          <p:cNvSpPr txBox="1"/>
          <p:nvPr/>
        </p:nvSpPr>
        <p:spPr>
          <a:xfrm>
            <a:off x="7719730" y="5347771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Controllers/boardContoroller.js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18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게시판에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0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글을 수정하는 라우터 생성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B752B-A16C-8D65-FB15-5637D82BF54F}"/>
              </a:ext>
            </a:extLst>
          </p:cNvPr>
          <p:cNvSpPr txBox="1"/>
          <p:nvPr/>
        </p:nvSpPr>
        <p:spPr>
          <a:xfrm>
            <a:off x="661850" y="1440661"/>
            <a:ext cx="9980023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수정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0FD18-AD04-C4B0-B3F6-0B4DE40D6ED2}"/>
              </a:ext>
            </a:extLst>
          </p:cNvPr>
          <p:cNvSpPr txBox="1"/>
          <p:nvPr/>
        </p:nvSpPr>
        <p:spPr>
          <a:xfrm>
            <a:off x="8392285" y="5133069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70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글 삭제하기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422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컨트롤러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4A749-4564-E13F-B379-AD9B2B9CFD70}"/>
              </a:ext>
            </a:extLst>
          </p:cNvPr>
          <p:cNvSpPr txBox="1"/>
          <p:nvPr/>
        </p:nvSpPr>
        <p:spPr>
          <a:xfrm>
            <a:off x="644435" y="1477502"/>
            <a:ext cx="8995954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`DELETE FROM mydb1.board WHERE ID_PK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3744992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라우터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4A749-4564-E13F-B379-AD9B2B9CFD70}"/>
              </a:ext>
            </a:extLst>
          </p:cNvPr>
          <p:cNvSpPr txBox="1"/>
          <p:nvPr/>
        </p:nvSpPr>
        <p:spPr>
          <a:xfrm>
            <a:off x="644435" y="1477502"/>
            <a:ext cx="8995954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'/delete/:id'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삭제 완료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삭제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797015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4A749-4564-E13F-B379-AD9B2B9CFD70}"/>
              </a:ext>
            </a:extLst>
          </p:cNvPr>
          <p:cNvSpPr txBox="1"/>
          <p:nvPr/>
        </p:nvSpPr>
        <p:spPr>
          <a:xfrm>
            <a:off x="644435" y="1477502"/>
            <a:ext cx="8995954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US" altLang="ko-KR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/delete/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'delete'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693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Cookie!?</a:t>
            </a:r>
          </a:p>
        </p:txBody>
      </p:sp>
    </p:spTree>
    <p:extLst>
      <p:ext uri="{BB962C8B-B14F-4D97-AF65-F5344CB8AC3E}">
        <p14:creationId xmlns:p14="http://schemas.microsoft.com/office/powerpoint/2010/main" val="1733064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4298CA0-736B-2B83-9626-B9419D86A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218" y="1055265"/>
            <a:ext cx="7269563" cy="47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067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2B8708-8C0E-ADF3-E59F-DF562FDB8F92}"/>
              </a:ext>
            </a:extLst>
          </p:cNvPr>
          <p:cNvSpPr txBox="1"/>
          <p:nvPr/>
        </p:nvSpPr>
        <p:spPr>
          <a:xfrm>
            <a:off x="568036" y="1482545"/>
            <a:ext cx="110559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https://www.youtube.com/watch?v=tosLBcAX1vk&amp;t=278s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964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프론트에서 쿠키 사용하기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Document.cookie</a:t>
            </a:r>
            <a:r>
              <a:rPr lang="en-US" altLang="ko-KR" dirty="0"/>
              <a:t> </a:t>
            </a:r>
            <a:r>
              <a:rPr lang="ko-KR" altLang="en-US" dirty="0"/>
              <a:t>로 바로 만들어서 사용하면 됩니다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Expires </a:t>
            </a:r>
            <a:r>
              <a:rPr lang="ko-KR" altLang="en-US" dirty="0"/>
              <a:t>값과 브라우저의 시간을 비교해서 쿠키가 해당 시간이 되면 자동으로 삭제 처리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98381-B16F-55A0-2DE4-ABF39880EA81}"/>
              </a:ext>
            </a:extLst>
          </p:cNvPr>
          <p:cNvSpPr txBox="1"/>
          <p:nvPr/>
        </p:nvSpPr>
        <p:spPr>
          <a:xfrm>
            <a:off x="790662" y="2167878"/>
            <a:ext cx="10039525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"user=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kdt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 expires=26 Nov 2023 13:00:00 GMT; path=/"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"test=test1; expires=26 Nov 2023 13:00:00 GMT; path=/"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09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브라우저에서 쿠키 확인하기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ko-KR" altLang="en-US" dirty="0"/>
              <a:t>개발자 도구 </a:t>
            </a:r>
            <a:r>
              <a:rPr lang="en-US" altLang="ko-KR" dirty="0">
                <a:sym typeface="Wingdings" panose="05000000000000000000" pitchFamily="2" charset="2"/>
              </a:rPr>
              <a:t> Application  Storage  Cookies </a:t>
            </a:r>
            <a:r>
              <a:rPr lang="ko-KR" altLang="en-US" dirty="0">
                <a:sym typeface="Wingdings" panose="05000000000000000000" pitchFamily="2" charset="2"/>
              </a:rPr>
              <a:t>에 가면 쿠키 정보 확인이 가능합니다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754A53-7082-7DB7-4D0B-92357045F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27" y="2861627"/>
            <a:ext cx="6343938" cy="34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8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서비스를 위한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TABLE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70CB28-3C07-38FC-A498-80DB50B21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45" y="1576011"/>
            <a:ext cx="10542838" cy="246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30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(express)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쿠키 사용하기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529609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백엔드에서는</a:t>
            </a:r>
            <a:r>
              <a:rPr lang="ko-KR" altLang="en-US" dirty="0"/>
              <a:t> </a:t>
            </a:r>
            <a:r>
              <a:rPr lang="en-US" altLang="ko-KR" dirty="0"/>
              <a:t>cookie-parser </a:t>
            </a:r>
            <a:r>
              <a:rPr lang="ko-KR" altLang="en-US" dirty="0"/>
              <a:t>라는 모듈을 사용합니다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일단 설치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npm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olidFill>
                  <a:srgbClr val="0070C0"/>
                </a:solidFill>
                <a:sym typeface="Wingdings" panose="05000000000000000000" pitchFamily="2" charset="2"/>
              </a:rPr>
              <a:t>i</a:t>
            </a:r>
            <a:r>
              <a:rPr lang="en-US" altLang="ko-KR" dirty="0">
                <a:solidFill>
                  <a:srgbClr val="0070C0"/>
                </a:solidFill>
                <a:sym typeface="Wingdings" panose="05000000000000000000" pitchFamily="2" charset="2"/>
              </a:rPr>
              <a:t> cookie-parser -s</a:t>
            </a:r>
          </a:p>
          <a:p>
            <a:r>
              <a:rPr lang="ko-KR" altLang="en-US" dirty="0"/>
              <a:t>메인 서버에 쿠키 모듈 호출 및 미들 </a:t>
            </a:r>
            <a:r>
              <a:rPr lang="ko-KR" altLang="en-US" dirty="0" err="1"/>
              <a:t>웨어</a:t>
            </a:r>
            <a:r>
              <a:rPr lang="ko-KR" altLang="en-US" dirty="0"/>
              <a:t> 등록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CF50E-03A7-FB1B-E0BC-99AB03D15466}"/>
              </a:ext>
            </a:extLst>
          </p:cNvPr>
          <p:cNvSpPr txBox="1"/>
          <p:nvPr/>
        </p:nvSpPr>
        <p:spPr>
          <a:xfrm>
            <a:off x="807441" y="3765012"/>
            <a:ext cx="609460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'cookie-parser'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cookieParser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93115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백엔드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(express)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쿠키 사용하기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쿠키를 </a:t>
            </a:r>
            <a:r>
              <a:rPr lang="ko-KR" altLang="en-US" dirty="0" err="1"/>
              <a:t>만드려면</a:t>
            </a:r>
            <a:r>
              <a:rPr lang="ko-KR" altLang="en-US" dirty="0"/>
              <a:t> </a:t>
            </a:r>
            <a:r>
              <a:rPr lang="en-US" altLang="ko-KR" dirty="0" err="1"/>
              <a:t>res.cookie</a:t>
            </a:r>
            <a:r>
              <a:rPr lang="en-US" altLang="ko-KR" dirty="0"/>
              <a:t>(‘</a:t>
            </a:r>
            <a:r>
              <a:rPr lang="ko-KR" altLang="en-US" dirty="0"/>
              <a:t>쿠키 이름</a:t>
            </a:r>
            <a:r>
              <a:rPr lang="en-US" altLang="ko-KR" dirty="0"/>
              <a:t>‘, ‘</a:t>
            </a:r>
            <a:r>
              <a:rPr lang="ko-KR" altLang="en-US" dirty="0"/>
              <a:t>데이터</a:t>
            </a:r>
            <a:r>
              <a:rPr lang="en-US" altLang="ko-KR" dirty="0"/>
              <a:t>’, ‘</a:t>
            </a:r>
            <a:r>
              <a:rPr lang="ko-KR" altLang="en-US" dirty="0"/>
              <a:t>옵션 객체</a:t>
            </a:r>
            <a:r>
              <a:rPr lang="en-US" altLang="ko-KR" dirty="0"/>
              <a:t>‘); </a:t>
            </a:r>
            <a:r>
              <a:rPr lang="ko-KR" altLang="en-US" dirty="0"/>
              <a:t>를 써서 쿠키를 구우면 됩니다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옵션의 의미</a:t>
            </a:r>
            <a:endParaRPr lang="en-US" altLang="ko-KR" dirty="0"/>
          </a:p>
          <a:p>
            <a:pPr lvl="1"/>
            <a:r>
              <a:rPr lang="en-US" altLang="ko-KR" dirty="0"/>
              <a:t>Expires: </a:t>
            </a:r>
            <a:r>
              <a:rPr lang="ko-KR" altLang="en-US" dirty="0"/>
              <a:t>쿠키가 자동으로 삭제되는 일자를 지정</a:t>
            </a:r>
            <a:endParaRPr lang="en-US" altLang="ko-KR" dirty="0"/>
          </a:p>
          <a:p>
            <a:pPr lvl="1"/>
            <a:r>
              <a:rPr lang="en-US" altLang="ko-KR" dirty="0" err="1"/>
              <a:t>httpOnly</a:t>
            </a:r>
            <a:r>
              <a:rPr lang="en-US" altLang="ko-KR" dirty="0"/>
              <a:t>: </a:t>
            </a:r>
            <a:r>
              <a:rPr lang="ko-KR" altLang="en-US" dirty="0"/>
              <a:t>해당 쿠키는 서버와의 </a:t>
            </a:r>
            <a:r>
              <a:rPr lang="en-US" altLang="ko-KR" dirty="0"/>
              <a:t>http </a:t>
            </a:r>
            <a:r>
              <a:rPr lang="ko-KR" altLang="en-US" dirty="0"/>
              <a:t>통신에서만 읽을 수 있음을 표시</a:t>
            </a:r>
            <a:r>
              <a:rPr lang="en-US" altLang="ko-KR" dirty="0"/>
              <a:t>, </a:t>
            </a:r>
            <a:r>
              <a:rPr lang="ko-KR" altLang="en-US" dirty="0"/>
              <a:t>프론트에서 처럼 </a:t>
            </a:r>
            <a:r>
              <a:rPr lang="en-US" altLang="ko-KR" dirty="0"/>
              <a:t>JS</a:t>
            </a:r>
            <a:r>
              <a:rPr lang="ko-KR" altLang="en-US" dirty="0"/>
              <a:t>로 해당 쿠키를 읽으려 하면 </a:t>
            </a:r>
            <a:r>
              <a:rPr lang="ko-KR" altLang="en-US" dirty="0" err="1"/>
              <a:t>웹브라우저가</a:t>
            </a:r>
            <a:r>
              <a:rPr lang="ko-KR" altLang="en-US" dirty="0"/>
              <a:t> 이를 차단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7CABE-71C5-F43F-7B53-9639EDCAB56A}"/>
              </a:ext>
            </a:extLst>
          </p:cNvPr>
          <p:cNvSpPr txBox="1"/>
          <p:nvPr/>
        </p:nvSpPr>
        <p:spPr>
          <a:xfrm>
            <a:off x="807441" y="2685238"/>
            <a:ext cx="6094602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35260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E9EF5E-95B0-DFB3-AD61-15C37B581AC3}"/>
              </a:ext>
            </a:extLst>
          </p:cNvPr>
          <p:cNvSpPr txBox="1"/>
          <p:nvPr/>
        </p:nvSpPr>
        <p:spPr>
          <a:xfrm>
            <a:off x="522513" y="379385"/>
            <a:ext cx="7088777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95E18DB-6CC4-5E07-458A-C91BDD46E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2962087"/>
            <a:ext cx="6605017" cy="1563732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5C5BCA7-21C0-E1C0-3BF5-31398C137FFC}"/>
              </a:ext>
            </a:extLst>
          </p:cNvPr>
          <p:cNvSpPr/>
          <p:nvPr/>
        </p:nvSpPr>
        <p:spPr>
          <a:xfrm>
            <a:off x="8386617" y="2962087"/>
            <a:ext cx="3168073" cy="134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처음 쿠키 발행 시에는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브라우저에만 있으므로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빈 객체가 리턴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{}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CC81B9D-DD91-2C2D-2732-6AFB18C5DCEA}"/>
              </a:ext>
            </a:extLst>
          </p:cNvPr>
          <p:cNvSpPr/>
          <p:nvPr/>
        </p:nvSpPr>
        <p:spPr>
          <a:xfrm>
            <a:off x="8386617" y="4692586"/>
            <a:ext cx="3491347" cy="13485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다시 페이지를 </a:t>
            </a:r>
            <a:r>
              <a:rPr lang="ko-KR" altLang="en-US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새로고침하면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브라우저의 쿠키를 서버가 받아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쿠키 값이 출력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EC1B0E-744A-3592-3E3F-D604E1A63C22}"/>
              </a:ext>
            </a:extLst>
          </p:cNvPr>
          <p:cNvCxnSpPr>
            <a:endCxn id="4" idx="1"/>
          </p:cNvCxnSpPr>
          <p:nvPr/>
        </p:nvCxnSpPr>
        <p:spPr>
          <a:xfrm flipV="1">
            <a:off x="5264727" y="3636342"/>
            <a:ext cx="3121890" cy="107611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650E86A-9A78-4929-E4F0-9C6C4D1857D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616036" y="4188691"/>
            <a:ext cx="4770581" cy="1178150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23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새해 인사말] 한국어, 영어, 독일어, 중국어, 러시아어로 2020년 새해, 설날, 춘절 문자 보내기♥ (+펭수 짤) : 네이버 블로그">
            <a:extLst>
              <a:ext uri="{FF2B5EF4-FFF2-40B4-BE49-F238E27FC236}">
                <a16:creationId xmlns:a16="http://schemas.microsoft.com/office/drawing/2014/main" id="{DD37A807-D977-29FD-B40D-100646DAC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518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백엔트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쿠키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기능들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78013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값을 전달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프론트에서 쿠키의 값을 잘라서 쓰기 싫다면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백엔드에서</a:t>
            </a:r>
            <a:r>
              <a:rPr lang="ko-KR" altLang="en-US" dirty="0"/>
              <a:t> 쿠키의 값을 구해서 프론트에 전달해도 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F0284-F347-E3C4-AD97-F353533AC614}"/>
              </a:ext>
            </a:extLst>
          </p:cNvPr>
          <p:cNvSpPr txBox="1"/>
          <p:nvPr/>
        </p:nvSpPr>
        <p:spPr>
          <a:xfrm>
            <a:off x="717159" y="3040823"/>
            <a:ext cx="9071276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97232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값을 전달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httpOnly</a:t>
            </a:r>
            <a:r>
              <a:rPr lang="en-US" altLang="ko-KR" dirty="0"/>
              <a:t> </a:t>
            </a:r>
            <a:r>
              <a:rPr lang="ko-KR" altLang="en-US" dirty="0"/>
              <a:t>옵션이 켜져 있음에도 값을 전달 하였기 때문에 </a:t>
            </a:r>
            <a:r>
              <a:rPr lang="en-US" altLang="ko-KR" dirty="0"/>
              <a:t>alert </a:t>
            </a:r>
            <a:r>
              <a:rPr lang="ko-KR" altLang="en-US" dirty="0"/>
              <a:t>창이 잘 뜨는 것을 볼 수 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쿠키 내용은 </a:t>
            </a:r>
            <a:r>
              <a:rPr lang="ko-KR" altLang="en-US" dirty="0" err="1"/>
              <a:t>안뜹니다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B4ADC-6660-DD03-79AC-461E31617070}"/>
              </a:ext>
            </a:extLst>
          </p:cNvPr>
          <p:cNvSpPr txBox="1"/>
          <p:nvPr/>
        </p:nvSpPr>
        <p:spPr>
          <a:xfrm>
            <a:off x="639660" y="1550882"/>
            <a:ext cx="11343333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'true'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팔아요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쿠키의 값은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30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쿠키의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최대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나이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</a:t>
            </a: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정하기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쿠키의 생존은 </a:t>
            </a:r>
            <a:r>
              <a:rPr lang="en-US" altLang="ko-KR" dirty="0"/>
              <a:t>expires 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정해도 되지만 </a:t>
            </a:r>
            <a:r>
              <a:rPr lang="en-US" altLang="ko-KR" dirty="0" err="1"/>
              <a:t>maxAge</a:t>
            </a:r>
            <a:r>
              <a:rPr lang="en-US" altLang="ko-KR" dirty="0"/>
              <a:t> </a:t>
            </a:r>
            <a:r>
              <a:rPr lang="ko-KR" altLang="en-US" dirty="0"/>
              <a:t>로도 설정이 가능합니다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maxAge</a:t>
            </a:r>
            <a:r>
              <a:rPr lang="en-US" altLang="ko-KR" dirty="0"/>
              <a:t> </a:t>
            </a:r>
            <a:r>
              <a:rPr lang="ko-KR" altLang="en-US" dirty="0"/>
              <a:t>는 쿠키의 생성 시간을 기준으로 밀리 세컨드 단위로 생존 시간을 결정합니다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CB8B-E040-3D0B-CFB6-FE013D09161F}"/>
              </a:ext>
            </a:extLst>
          </p:cNvPr>
          <p:cNvSpPr txBox="1"/>
          <p:nvPr/>
        </p:nvSpPr>
        <p:spPr>
          <a:xfrm>
            <a:off x="792480" y="3728813"/>
            <a:ext cx="7524206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굽기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81204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삭제하기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쿠키를 삭제하는 방법은 </a:t>
            </a:r>
            <a:r>
              <a:rPr lang="en-US" altLang="ko-KR" dirty="0" err="1"/>
              <a:t>res.clearCookie</a:t>
            </a:r>
            <a:r>
              <a:rPr lang="en-US" altLang="ko-KR" dirty="0"/>
              <a:t>(‘</a:t>
            </a:r>
            <a:r>
              <a:rPr lang="ko-KR" altLang="en-US" dirty="0"/>
              <a:t>쿠키 이름</a:t>
            </a:r>
            <a:r>
              <a:rPr lang="en-US" altLang="ko-KR" dirty="0"/>
              <a:t>’) </a:t>
            </a:r>
            <a:r>
              <a:rPr lang="ko-KR" altLang="en-US" dirty="0"/>
              <a:t>을 사용하면 됩니다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0CB8B-E040-3D0B-CFB6-FE013D09161F}"/>
              </a:ext>
            </a:extLst>
          </p:cNvPr>
          <p:cNvSpPr txBox="1"/>
          <p:nvPr/>
        </p:nvSpPr>
        <p:spPr>
          <a:xfrm>
            <a:off x="792480" y="2274838"/>
            <a:ext cx="7524206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굽기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939886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활용하기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94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테스트를 위한 기본 데이터 삽입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EC622A-7481-7D4C-D478-60E8D5753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88" y="1446000"/>
            <a:ext cx="11107417" cy="914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304D188-6903-8490-FD03-CCFFECB02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88" y="2825857"/>
            <a:ext cx="6866864" cy="147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81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script 강좌] 팝업 하루동안 안뜨기 : 네이버 블로그">
            <a:extLst>
              <a:ext uri="{FF2B5EF4-FFF2-40B4-BE49-F238E27FC236}">
                <a16:creationId xmlns:a16="http://schemas.microsoft.com/office/drawing/2014/main" id="{C4908718-A465-E353-9469-E6FE4EA8D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6" y="359063"/>
            <a:ext cx="55626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Script] Login 아이디 기억하기 / 쿠기 (Cookie)">
            <a:extLst>
              <a:ext uri="{FF2B5EF4-FFF2-40B4-BE49-F238E27FC236}">
                <a16:creationId xmlns:a16="http://schemas.microsoft.com/office/drawing/2014/main" id="{0FC42E7F-B3E9-A3E4-63AB-BDF726868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866" y="359063"/>
            <a:ext cx="4850612" cy="286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207E3E6-7649-C0F0-24F1-2C11F2CD87C3}"/>
              </a:ext>
            </a:extLst>
          </p:cNvPr>
          <p:cNvSpPr/>
          <p:nvPr/>
        </p:nvSpPr>
        <p:spPr>
          <a:xfrm>
            <a:off x="6659420" y="2687782"/>
            <a:ext cx="1219200" cy="5357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142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쿠키를 활용하는 </a:t>
            </a:r>
            <a:r>
              <a:rPr lang="en-US" altLang="ko-KR" sz="44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cookie.ejs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/>
              <a:t>페이지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쿠키가 없으면 </a:t>
            </a:r>
            <a:r>
              <a:rPr lang="en-US" altLang="ko-KR" dirty="0"/>
              <a:t>alert </a:t>
            </a:r>
            <a:r>
              <a:rPr lang="ko-KR" altLang="en-US" dirty="0"/>
              <a:t>창을 띄우는 </a:t>
            </a:r>
            <a:r>
              <a:rPr lang="en-US" altLang="ko-KR" dirty="0" err="1"/>
              <a:t>cookie.ejs</a:t>
            </a:r>
            <a:r>
              <a:rPr lang="en-US" altLang="ko-KR" dirty="0"/>
              <a:t> </a:t>
            </a:r>
            <a:r>
              <a:rPr lang="ko-KR" altLang="en-US" dirty="0"/>
              <a:t>페이지를 만들어 봅시다</a:t>
            </a:r>
            <a:r>
              <a:rPr lang="en-US" altLang="ko-KR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0C6CF-1BA7-90EF-DCD9-18A7C3BB0757}"/>
              </a:ext>
            </a:extLst>
          </p:cNvPr>
          <p:cNvSpPr txBox="1"/>
          <p:nvPr/>
        </p:nvSpPr>
        <p:spPr>
          <a:xfrm>
            <a:off x="794327" y="2212630"/>
            <a:ext cx="8442036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쿠키 팔아요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"checkbox"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"check"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ALERT 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하루동안 보지 않기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팔아요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   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03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실습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쿠키 활용하기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체크 박스를 체크하면 </a:t>
            </a:r>
            <a:r>
              <a:rPr lang="ko-KR" altLang="en-US" dirty="0" err="1"/>
              <a:t>백엔드에서</a:t>
            </a:r>
            <a:r>
              <a:rPr lang="ko-KR" altLang="en-US" dirty="0"/>
              <a:t> 쿠키를 발행하여 더 이상 </a:t>
            </a:r>
            <a:r>
              <a:rPr lang="en-US" altLang="ko-KR" dirty="0"/>
              <a:t>alert </a:t>
            </a:r>
            <a:r>
              <a:rPr lang="ko-KR" altLang="en-US" dirty="0"/>
              <a:t>창이 뜨지 않도록 기능을 만들어 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CheckBox</a:t>
            </a:r>
            <a:r>
              <a:rPr lang="en-US" altLang="ko-KR" dirty="0"/>
              <a:t> </a:t>
            </a:r>
            <a:r>
              <a:rPr lang="ko-KR" altLang="en-US" dirty="0"/>
              <a:t>를 클릭하면 </a:t>
            </a:r>
            <a:r>
              <a:rPr lang="en-US" altLang="ko-KR" dirty="0">
                <a:solidFill>
                  <a:schemeClr val="accent2"/>
                </a:solidFill>
              </a:rPr>
              <a:t>GET</a:t>
            </a:r>
            <a:r>
              <a:rPr lang="en-US" altLang="ko-KR" dirty="0"/>
              <a:t> </a:t>
            </a:r>
            <a:r>
              <a:rPr lang="ko-KR" altLang="en-US" dirty="0"/>
              <a:t>방식으로 </a:t>
            </a:r>
            <a:r>
              <a:rPr lang="en-US" altLang="ko-KR" dirty="0">
                <a:solidFill>
                  <a:srgbClr val="00B050"/>
                </a:solidFill>
              </a:rPr>
              <a:t>/cookie/cook</a:t>
            </a:r>
            <a:r>
              <a:rPr lang="en-US" altLang="ko-KR" dirty="0"/>
              <a:t> </a:t>
            </a:r>
            <a:r>
              <a:rPr lang="ko-KR" altLang="en-US" dirty="0"/>
              <a:t>이라는 주소 요청을 보내게 되고</a:t>
            </a:r>
            <a:r>
              <a:rPr lang="en-US" altLang="ko-KR" dirty="0"/>
              <a:t>, </a:t>
            </a:r>
            <a:r>
              <a:rPr lang="ko-KR" altLang="en-US" dirty="0" err="1"/>
              <a:t>백엔드는</a:t>
            </a:r>
            <a:r>
              <a:rPr lang="ko-KR" altLang="en-US" dirty="0"/>
              <a:t> 이 요청을 받으면 </a:t>
            </a:r>
            <a:r>
              <a:rPr lang="en-US" altLang="ko-KR" dirty="0"/>
              <a:t>alert=true </a:t>
            </a:r>
            <a:r>
              <a:rPr lang="ko-KR" altLang="en-US" dirty="0"/>
              <a:t>값을 가지는 쿠키를 발행해 줍니다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BDE8CD-D8BC-9194-2F41-2F2BF9F4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42" y="2897970"/>
            <a:ext cx="2686425" cy="12098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83443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실습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쿠키 활용하기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쿠키는 최대 </a:t>
            </a:r>
            <a:r>
              <a:rPr lang="en-US" altLang="ko-KR" dirty="0"/>
              <a:t>5</a:t>
            </a:r>
            <a:r>
              <a:rPr lang="ko-KR" altLang="en-US" dirty="0"/>
              <a:t>초 동안 유지가 되며</a:t>
            </a:r>
            <a:r>
              <a:rPr lang="en-US" altLang="ko-KR" dirty="0"/>
              <a:t>, 5</a:t>
            </a:r>
            <a:r>
              <a:rPr lang="ko-KR" altLang="en-US" dirty="0"/>
              <a:t>초가 지나면 자동으로 사라지도록 만들어 주세요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프론트에서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코드를 통해 </a:t>
            </a:r>
            <a:r>
              <a:rPr lang="en-US" altLang="ko-KR" dirty="0"/>
              <a:t>alert </a:t>
            </a:r>
            <a:r>
              <a:rPr lang="ko-KR" altLang="en-US" dirty="0"/>
              <a:t>창을 컨트롤 하므로 </a:t>
            </a:r>
            <a:r>
              <a:rPr lang="en-US" altLang="ko-KR" dirty="0" err="1"/>
              <a:t>httpOnly</a:t>
            </a:r>
            <a:r>
              <a:rPr lang="en-US" altLang="ko-KR" dirty="0"/>
              <a:t> </a:t>
            </a:r>
            <a:r>
              <a:rPr lang="ko-KR" altLang="en-US" dirty="0"/>
              <a:t>옵션은</a:t>
            </a:r>
            <a:r>
              <a:rPr lang="en-US" altLang="ko-KR" dirty="0"/>
              <a:t> false </a:t>
            </a:r>
            <a:r>
              <a:rPr lang="ko-KR" altLang="en-US" dirty="0"/>
              <a:t>를 주세요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9E1E2-D57D-7A83-1E70-D650A0EFE2EE}"/>
              </a:ext>
            </a:extLst>
          </p:cNvPr>
          <p:cNvSpPr txBox="1"/>
          <p:nvPr/>
        </p:nvSpPr>
        <p:spPr>
          <a:xfrm>
            <a:off x="2669310" y="2988023"/>
            <a:ext cx="6096000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팔아요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01983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실습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쿠키 활용하기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/>
              <a:t>프론트 코드입니다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591E6-BD76-1032-DFAC-C913E822241D}"/>
              </a:ext>
            </a:extLst>
          </p:cNvPr>
          <p:cNvSpPr txBox="1"/>
          <p:nvPr/>
        </p:nvSpPr>
        <p:spPr>
          <a:xfrm>
            <a:off x="812800" y="2195833"/>
            <a:ext cx="8996218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팔아요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'check'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백엔드에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쿠키 발행을 요청하는 코드 작성하기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18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533C6-BC96-8DB2-1497-929045B5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</a:rPr>
              <a:t>실습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쿠키 활용하기</a:t>
            </a:r>
            <a:endParaRPr lang="en-US" altLang="ko-KR" sz="4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9195033C-7DC4-4189-431C-9F4BD013D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114355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코드입니다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591E6-BD76-1032-DFAC-C913E822241D}"/>
              </a:ext>
            </a:extLst>
          </p:cNvPr>
          <p:cNvSpPr txBox="1"/>
          <p:nvPr/>
        </p:nvSpPr>
        <p:spPr>
          <a:xfrm>
            <a:off x="812800" y="2158888"/>
            <a:ext cx="8996218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'cookie'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쿠키 발행 코드 작성하기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!</a:t>
            </a:r>
            <a:endParaRPr lang="ko-KR" alt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07595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0AC513-0D64-60E4-901C-D0DBE9A60266}"/>
              </a:ext>
            </a:extLst>
          </p:cNvPr>
          <p:cNvSpPr txBox="1"/>
          <p:nvPr/>
        </p:nvSpPr>
        <p:spPr>
          <a:xfrm>
            <a:off x="258618" y="187834"/>
            <a:ext cx="5440218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'/cook'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'alert'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httpOnly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쿠기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굽기 성공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576630-184D-57B9-AA3A-7276DA7293F9}"/>
              </a:ext>
            </a:extLst>
          </p:cNvPr>
          <p:cNvSpPr txBox="1"/>
          <p:nvPr/>
        </p:nvSpPr>
        <p:spPr>
          <a:xfrm>
            <a:off x="258617" y="2349143"/>
            <a:ext cx="11185237" cy="42473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checkBox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checked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`http://localhost:4000/cookie/cook`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쿠키 발행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</a:t>
            </a:r>
          </a:p>
        </p:txBody>
      </p:sp>
    </p:spTree>
    <p:extLst>
      <p:ext uri="{BB962C8B-B14F-4D97-AF65-F5344CB8AC3E}">
        <p14:creationId xmlns:p14="http://schemas.microsoft.com/office/powerpoint/2010/main" val="3258355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gin icon button stock illustration. Illustration of secure - 126999949">
            <a:extLst>
              <a:ext uri="{FF2B5EF4-FFF2-40B4-BE49-F238E27FC236}">
                <a16:creationId xmlns:a16="http://schemas.microsoft.com/office/drawing/2014/main" id="{252DE1BA-C00F-53F1-CE56-8ECF27312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276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무료로 다운로드 가능한 Login 벡터 &amp; 일러스트 | Freepik">
            <a:extLst>
              <a:ext uri="{FF2B5EF4-FFF2-40B4-BE49-F238E27FC236}">
                <a16:creationId xmlns:a16="http://schemas.microsoft.com/office/drawing/2014/main" id="{56337E75-1B41-E888-2D66-77EE5ED72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25" y="194144"/>
            <a:ext cx="10092451" cy="646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722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회원테이블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만들기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1322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버전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작업 시작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04329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302BDE-1F62-FDBD-ADF3-7D0FF218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6" y="449479"/>
            <a:ext cx="9779122" cy="22763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D4FB1E4-70FA-088A-6A85-B3BE95511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36" y="3065507"/>
            <a:ext cx="9470721" cy="12713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54AA7D-E1A9-39BC-419C-B453D045C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40" y="4633582"/>
            <a:ext cx="6789765" cy="115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662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서버의 쿠키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11266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B1BC153-AE4E-CF05-CA58-78A733BF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82" y="1492519"/>
            <a:ext cx="7269636" cy="387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249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C492C-4850-F7B1-8D6F-EB01CC3E6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브라우저가 아닌 서버에 저장되는 쿠키</a:t>
            </a:r>
            <a:endParaRPr lang="en-US" altLang="ko-KR" dirty="0"/>
          </a:p>
          <a:p>
            <a:r>
              <a:rPr lang="ko-KR" altLang="en-US" dirty="0"/>
              <a:t>사용자가 서버에 접속한 시점부터 연결을 끝내는 시점을 하나의 상태로 보고 유지하는 기능을 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로그인 유지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서버는 각 사용자에 대한 세션을 발행하고 서버로 접근</a:t>
            </a:r>
            <a:r>
              <a:rPr lang="en-US" altLang="ko-KR" dirty="0"/>
              <a:t>(Request)</a:t>
            </a:r>
            <a:r>
              <a:rPr lang="ko-KR" altLang="en-US" dirty="0"/>
              <a:t>한 사용자를 식별하는 도구로 사용</a:t>
            </a:r>
            <a:endParaRPr lang="en-US" altLang="ko-KR" dirty="0"/>
          </a:p>
          <a:p>
            <a:r>
              <a:rPr lang="ko-KR" altLang="en-US" dirty="0"/>
              <a:t>쿠키와 달리 저장 데이터에 제한이 없음</a:t>
            </a:r>
            <a:endParaRPr lang="en-US" altLang="ko-KR" dirty="0"/>
          </a:p>
          <a:p>
            <a:r>
              <a:rPr lang="ko-KR" altLang="en-US" dirty="0"/>
              <a:t>만료 기간 설정이 가능하지만</a:t>
            </a:r>
            <a:r>
              <a:rPr lang="en-US" altLang="ko-KR" dirty="0"/>
              <a:t>, </a:t>
            </a:r>
            <a:r>
              <a:rPr lang="ko-KR" altLang="en-US" dirty="0"/>
              <a:t>브라우저가 종료되면 바로 삭제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이란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6147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HTTP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의 동작 방식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사용자가 최초로 서버 연결을 하면 하나의 </a:t>
            </a:r>
            <a:r>
              <a:rPr lang="en-US" altLang="ko-KR" dirty="0"/>
              <a:t>Session-ID(</a:t>
            </a:r>
            <a:r>
              <a:rPr lang="ko-KR" altLang="en-US" dirty="0"/>
              <a:t>임의의 긴 문자열</a:t>
            </a:r>
            <a:r>
              <a:rPr lang="en-US" altLang="ko-KR" dirty="0"/>
              <a:t>) </a:t>
            </a:r>
            <a:r>
              <a:rPr lang="ko-KR" altLang="en-US" dirty="0"/>
              <a:t>가 발행 됩니다</a:t>
            </a:r>
            <a:endParaRPr lang="en-US" altLang="ko-KR" dirty="0"/>
          </a:p>
          <a:p>
            <a:r>
              <a:rPr lang="ko-KR" altLang="en-US" dirty="0"/>
              <a:t>발행 된 </a:t>
            </a:r>
            <a:r>
              <a:rPr lang="en-US" altLang="ko-KR" dirty="0"/>
              <a:t>Session-ID </a:t>
            </a:r>
            <a:r>
              <a:rPr lang="ko-KR" altLang="en-US" dirty="0"/>
              <a:t>는 서버와 브라우저의 메모리에 쿠키 형태로 저장이 됩니다</a:t>
            </a:r>
            <a:endParaRPr lang="en-US" altLang="ko-KR" dirty="0"/>
          </a:p>
          <a:p>
            <a:r>
              <a:rPr lang="ko-KR" altLang="en-US" dirty="0"/>
              <a:t>서버는 사용자가 서버에 접근 시</a:t>
            </a:r>
            <a:r>
              <a:rPr lang="en-US" altLang="ko-KR" dirty="0"/>
              <a:t>, </a:t>
            </a:r>
            <a:r>
              <a:rPr lang="ko-KR" altLang="en-US" dirty="0"/>
              <a:t>쿠키에 저장 된 </a:t>
            </a:r>
            <a:r>
              <a:rPr lang="en-US" altLang="ko-KR" dirty="0"/>
              <a:t>Session-ID</a:t>
            </a:r>
            <a:r>
              <a:rPr lang="ko-KR" altLang="en-US" dirty="0"/>
              <a:t>를 통해서 서버는 사용자를 구분하고</a:t>
            </a:r>
            <a:r>
              <a:rPr lang="en-US" altLang="ko-KR" dirty="0"/>
              <a:t> </a:t>
            </a:r>
            <a:r>
              <a:rPr lang="ko-KR" altLang="en-US" dirty="0"/>
              <a:t>요청에 대한 응답을 합니다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7991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Cookie vs Session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하는 역할은 </a:t>
            </a:r>
            <a:r>
              <a:rPr lang="ko-KR" altLang="en-US" dirty="0" err="1"/>
              <a:t>비슷</a:t>
            </a:r>
            <a:endParaRPr lang="en-US" altLang="ko-KR" dirty="0"/>
          </a:p>
          <a:p>
            <a:r>
              <a:rPr lang="ko-KR" altLang="en-US" dirty="0"/>
              <a:t>쿠키는 로컬에 저장 되므로 보안 이슈가 발생 가능</a:t>
            </a:r>
            <a:endParaRPr lang="en-US" altLang="ko-KR" dirty="0"/>
          </a:p>
          <a:p>
            <a:r>
              <a:rPr lang="ko-KR" altLang="en-US" dirty="0"/>
              <a:t>세션은 로컬에 </a:t>
            </a:r>
            <a:r>
              <a:rPr lang="en-US" altLang="ko-KR" dirty="0"/>
              <a:t>session-id </a:t>
            </a:r>
            <a:r>
              <a:rPr lang="ko-KR" altLang="en-US" dirty="0"/>
              <a:t>만 저장하고</a:t>
            </a:r>
            <a:r>
              <a:rPr lang="en-US" altLang="ko-KR" dirty="0"/>
              <a:t>, </a:t>
            </a:r>
            <a:r>
              <a:rPr lang="ko-KR" altLang="en-US" dirty="0"/>
              <a:t>데이터는 서버에서 처리하므로 보안이 더 좋음</a:t>
            </a:r>
            <a:endParaRPr lang="en-US" altLang="ko-KR" dirty="0"/>
          </a:p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쿠키는 데이터를 바로 저장하고 있으므로 속도가 빠름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세션은 쿠키에서 </a:t>
            </a:r>
            <a:r>
              <a:rPr lang="en-US" altLang="ko-KR" dirty="0"/>
              <a:t>session-id </a:t>
            </a:r>
            <a:r>
              <a:rPr lang="ko-KR" altLang="en-US" dirty="0"/>
              <a:t>를 읽어서 서버에서 데이터를 받아야 하므로 속도는 더 느림</a:t>
            </a:r>
          </a:p>
        </p:txBody>
      </p:sp>
    </p:spTree>
    <p:extLst>
      <p:ext uri="{BB962C8B-B14F-4D97-AF65-F5344CB8AC3E}">
        <p14:creationId xmlns:p14="http://schemas.microsoft.com/office/powerpoint/2010/main" val="3050119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구현하기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24818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먼저 회원 가입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페이지 만들기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먼저 회원 가입</a:t>
            </a:r>
            <a:r>
              <a:rPr lang="en-US" altLang="ko-KR" dirty="0"/>
              <a:t>, </a:t>
            </a:r>
            <a:r>
              <a:rPr lang="ko-KR" altLang="en-US" dirty="0"/>
              <a:t>로그인 페이지 부터 만들겠습니다</a:t>
            </a:r>
            <a:endParaRPr lang="en-US" altLang="ko-KR" dirty="0"/>
          </a:p>
          <a:p>
            <a:r>
              <a:rPr lang="ko-KR" altLang="en-US" dirty="0"/>
              <a:t>부트스트랩을 이용하여 간단하게 만든 페이지 입니다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login.ejs</a:t>
            </a:r>
            <a:r>
              <a:rPr lang="en-US" altLang="ko-KR" dirty="0"/>
              <a:t> / </a:t>
            </a:r>
            <a:r>
              <a:rPr lang="en-US" altLang="ko-KR" dirty="0" err="1"/>
              <a:t>register.ejs</a:t>
            </a:r>
            <a:r>
              <a:rPr lang="en-US" altLang="ko-KR" dirty="0"/>
              <a:t> </a:t>
            </a:r>
            <a:r>
              <a:rPr lang="ko-KR" altLang="en-US" dirty="0"/>
              <a:t>파일로 추가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41507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28651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페이지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400636-54C6-086D-66F6-E88F49D534C7}"/>
              </a:ext>
            </a:extLst>
          </p:cNvPr>
          <p:cNvSpPr txBox="1"/>
          <p:nvPr/>
        </p:nvSpPr>
        <p:spPr>
          <a:xfrm>
            <a:off x="1158239" y="3749430"/>
            <a:ext cx="9875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https://github.com/xenosign/git_4th_backend/blob/main/views/login.ejs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40099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7354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페이지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EF5B1-8E0C-17A0-C401-333EADABD82E}"/>
              </a:ext>
            </a:extLst>
          </p:cNvPr>
          <p:cNvSpPr txBox="1"/>
          <p:nvPr/>
        </p:nvSpPr>
        <p:spPr>
          <a:xfrm>
            <a:off x="1158239" y="3582182"/>
            <a:ext cx="9875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https://github.com/xenosign/git_4th_backend/blob/main/views/posts.ejs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81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용 컨트롤러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DAD00E1-2262-37BF-254B-7A16B3183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Controllers </a:t>
            </a:r>
            <a:r>
              <a:rPr lang="ko-KR" altLang="en-US" dirty="0"/>
              <a:t>폴더에 </a:t>
            </a:r>
            <a:r>
              <a:rPr lang="en-US" altLang="ko-KR" dirty="0"/>
              <a:t>boardController.js</a:t>
            </a:r>
            <a:r>
              <a:rPr lang="ko-KR" altLang="en-US" dirty="0"/>
              <a:t> 작성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348367-2586-104F-72FC-EDCE587D1BF5}"/>
              </a:ext>
            </a:extLst>
          </p:cNvPr>
          <p:cNvSpPr txBox="1"/>
          <p:nvPr/>
        </p:nvSpPr>
        <p:spPr>
          <a:xfrm>
            <a:off x="705394" y="2178376"/>
            <a:ext cx="8795657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dbConnect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 * FROM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mydb.board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A9AB3-05C8-7672-7C75-77BAF6F0ADDE}"/>
              </a:ext>
            </a:extLst>
          </p:cNvPr>
          <p:cNvSpPr txBox="1"/>
          <p:nvPr/>
        </p:nvSpPr>
        <p:spPr>
          <a:xfrm>
            <a:off x="5777112" y="5347771"/>
            <a:ext cx="358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Controllers/boardContoroller.js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6787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랜딩 페이지 변경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0719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랜딩 페이지를 변경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세션 테스트를 위해 회원가입 </a:t>
            </a:r>
            <a:r>
              <a:rPr lang="en-US" altLang="ko-KR" dirty="0"/>
              <a:t>/ </a:t>
            </a:r>
            <a:r>
              <a:rPr lang="ko-KR" altLang="en-US" dirty="0"/>
              <a:t>로그인 </a:t>
            </a:r>
            <a:r>
              <a:rPr lang="en-US" altLang="ko-KR" dirty="0"/>
              <a:t>/ </a:t>
            </a:r>
            <a:r>
              <a:rPr lang="ko-KR" altLang="en-US" dirty="0"/>
              <a:t>게시판 서비스로만 이동이 가능 하도록 랜딩 페이지 변경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64DA3-48B7-6D35-FBBE-719D26C8BBB7}"/>
              </a:ext>
            </a:extLst>
          </p:cNvPr>
          <p:cNvSpPr txBox="1"/>
          <p:nvPr/>
        </p:nvSpPr>
        <p:spPr>
          <a:xfrm>
            <a:off x="812800" y="2861435"/>
            <a:ext cx="10566400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 mt-5"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Hello, Express Service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"mt-2 text-center"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"/login"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로그인 바로가기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"mt-2 text-center"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"/register"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회원가입 바로가기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"mt-2 text-center"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게시판 바로가기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877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Session</a:t>
            </a: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모듈 추가하기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86698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세션 모듈 추가하기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먼저 </a:t>
            </a:r>
            <a:r>
              <a:rPr lang="en-US" altLang="ko-KR" dirty="0"/>
              <a:t>express-session </a:t>
            </a:r>
            <a:r>
              <a:rPr lang="ko-KR" altLang="en-US" dirty="0"/>
              <a:t>모듈 부터 설치 합시다</a:t>
            </a:r>
            <a:endParaRPr lang="en-US" altLang="ko-KR" dirty="0"/>
          </a:p>
          <a:p>
            <a:pPr lvl="1"/>
            <a:r>
              <a:rPr lang="en-US" altLang="ko-KR" dirty="0" err="1"/>
              <a:t>npm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express-session</a:t>
            </a:r>
          </a:p>
          <a:p>
            <a:r>
              <a:rPr lang="ko-KR" altLang="en-US" dirty="0"/>
              <a:t>모듈 추가 및 미들웨어 연결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ECD166-4AA8-A0E5-18ED-8AC97B92C768}"/>
              </a:ext>
            </a:extLst>
          </p:cNvPr>
          <p:cNvSpPr txBox="1"/>
          <p:nvPr/>
        </p:nvSpPr>
        <p:spPr>
          <a:xfrm>
            <a:off x="5102603" y="2926801"/>
            <a:ext cx="6094602" cy="34163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'express-session'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secret: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tetz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resave: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saveUninitialized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cookie: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259226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세션 모듈 옵션 설명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0"/>
            <a:ext cx="11260802" cy="5064021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1" dirty="0"/>
              <a:t>secret:</a:t>
            </a:r>
            <a:r>
              <a:rPr lang="ko-KR" altLang="en-US" dirty="0"/>
              <a:t> 세션을 발급할 때 사용되는 키 값</a:t>
            </a:r>
            <a:r>
              <a:rPr lang="en-US" altLang="ko-KR" dirty="0"/>
              <a:t>(</a:t>
            </a:r>
            <a:r>
              <a:rPr lang="ko-KR" altLang="en-US" dirty="0"/>
              <a:t>아무거나 입력 가능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resave:</a:t>
            </a:r>
            <a:r>
              <a:rPr lang="ko-KR" altLang="en-US" dirty="0"/>
              <a:t> 모든 </a:t>
            </a:r>
            <a:r>
              <a:rPr lang="en-US" altLang="ko-KR" dirty="0"/>
              <a:t>request </a:t>
            </a:r>
            <a:r>
              <a:rPr lang="ko-KR" altLang="en-US" dirty="0"/>
              <a:t>마다 기존에 있던 </a:t>
            </a:r>
            <a:r>
              <a:rPr lang="en-US" altLang="ko-KR" dirty="0"/>
              <a:t>session</a:t>
            </a:r>
            <a:r>
              <a:rPr lang="ko-KR" altLang="en-US" dirty="0"/>
              <a:t>에 아무런 변경사항이 없어도 </a:t>
            </a:r>
            <a:r>
              <a:rPr lang="en-US" altLang="ko-KR" dirty="0"/>
              <a:t>session </a:t>
            </a:r>
            <a:r>
              <a:rPr lang="ko-KR" altLang="en-US" dirty="0"/>
              <a:t>을 다시 저장하는 옵션</a:t>
            </a:r>
            <a:endParaRPr lang="en-US" altLang="ko-KR" dirty="0"/>
          </a:p>
          <a:p>
            <a:r>
              <a:rPr lang="en-US" altLang="ko-KR" b="1" dirty="0" err="1"/>
              <a:t>saveUninitialized</a:t>
            </a:r>
            <a:r>
              <a:rPr lang="en-US" altLang="ko-KR" b="1" dirty="0"/>
              <a:t>:</a:t>
            </a:r>
            <a:r>
              <a:rPr lang="ko-KR" altLang="en-US" dirty="0"/>
              <a:t> 세션에 저장할 내역이 없더라도 처음부터 세션을 생성할지 설정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secure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https </a:t>
            </a:r>
            <a:r>
              <a:rPr lang="ko-KR" altLang="en-US" dirty="0"/>
              <a:t>에서만 세션을 주고받을 수 있습니다</a:t>
            </a:r>
            <a:r>
              <a:rPr lang="en-US" altLang="ko-KR" dirty="0"/>
              <a:t>. http </a:t>
            </a:r>
            <a:r>
              <a:rPr lang="ko-KR" altLang="en-US" dirty="0"/>
              <a:t>에서는 세션을 주고받는 것이 불가능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cookie :</a:t>
            </a:r>
            <a:r>
              <a:rPr lang="ko-KR" altLang="en-US" dirty="0"/>
              <a:t> 세션 쿠키 설정 </a:t>
            </a:r>
            <a:r>
              <a:rPr lang="en-US" altLang="ko-KR" dirty="0"/>
              <a:t>(</a:t>
            </a:r>
            <a:r>
              <a:rPr lang="ko-KR" altLang="en-US" dirty="0"/>
              <a:t>세션 관리 시 클라이언트에 보내는 쿠키</a:t>
            </a:r>
            <a:r>
              <a:rPr lang="en-US" altLang="ko-KR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/>
              <a:t>maxAge</a:t>
            </a:r>
            <a:r>
              <a:rPr lang="en-US" altLang="ko-KR" b="1" dirty="0"/>
              <a:t>:</a:t>
            </a:r>
            <a:r>
              <a:rPr lang="ko-KR" altLang="en-US" dirty="0"/>
              <a:t> 쿠키의 생명 기간이고 단위는 </a:t>
            </a:r>
            <a:r>
              <a:rPr lang="en-US" altLang="ko-KR" dirty="0" err="1"/>
              <a:t>ms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742950" lvl="1" indent="-285750"/>
            <a:r>
              <a:rPr lang="en-US" altLang="ko-KR" b="1" dirty="0" err="1"/>
              <a:t>httpOnly</a:t>
            </a:r>
            <a:r>
              <a:rPr lang="en-US" altLang="ko-KR" b="1" dirty="0"/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자바스크립트를 통해서 세션을 사용할 수 없도록 강제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949765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resister.js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95609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용 라우터 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409089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register.js </a:t>
            </a:r>
            <a:r>
              <a:rPr lang="ko-KR" altLang="en-US" dirty="0"/>
              <a:t>를 만들어서 회원가입 기능을 모듈화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서버에 라우터 등록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8650F-5392-22CC-8118-52D88483E6DA}"/>
              </a:ext>
            </a:extLst>
          </p:cNvPr>
          <p:cNvSpPr txBox="1"/>
          <p:nvPr/>
        </p:nvSpPr>
        <p:spPr>
          <a:xfrm>
            <a:off x="815828" y="5419288"/>
            <a:ext cx="823589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registerRouter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4243-1F13-1462-449D-FE69B1168756}"/>
              </a:ext>
            </a:extLst>
          </p:cNvPr>
          <p:cNvSpPr txBox="1"/>
          <p:nvPr/>
        </p:nvSpPr>
        <p:spPr>
          <a:xfrm>
            <a:off x="815828" y="2018893"/>
            <a:ext cx="7589939" cy="25853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'express’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'register'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833197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Register.ejs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데이터 받기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POST </a:t>
            </a:r>
            <a:r>
              <a:rPr lang="ko-KR" altLang="en-US" dirty="0"/>
              <a:t>방식 </a:t>
            </a:r>
            <a:r>
              <a:rPr lang="en-US" altLang="ko-KR" dirty="0"/>
              <a:t>/register </a:t>
            </a:r>
            <a:r>
              <a:rPr lang="ko-KR" altLang="en-US" dirty="0"/>
              <a:t>주소로 회원 가입을 요청하므로 처리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en-US" altLang="ko-KR" dirty="0" err="1"/>
              <a:t>uesr</a:t>
            </a:r>
            <a:r>
              <a:rPr lang="en-US" altLang="ko-KR" dirty="0"/>
              <a:t>’</a:t>
            </a:r>
            <a:r>
              <a:rPr lang="ko-KR" altLang="en-US" dirty="0"/>
              <a:t> 테이블에서 회원 데이터를 관리</a:t>
            </a:r>
            <a:endParaRPr lang="en-US" altLang="ko-KR" dirty="0"/>
          </a:p>
          <a:p>
            <a:r>
              <a:rPr lang="en-US" altLang="ko-KR" dirty="0" err="1"/>
              <a:t>Req.body</a:t>
            </a:r>
            <a:r>
              <a:rPr lang="en-US" altLang="ko-KR" dirty="0"/>
              <a:t> </a:t>
            </a:r>
            <a:r>
              <a:rPr lang="ko-KR" altLang="en-US" dirty="0"/>
              <a:t>에 담겨있는 </a:t>
            </a:r>
            <a:r>
              <a:rPr lang="en-US" altLang="ko-KR" dirty="0"/>
              <a:t>ID </a:t>
            </a:r>
            <a:r>
              <a:rPr lang="ko-KR" altLang="en-US" dirty="0"/>
              <a:t>가 </a:t>
            </a:r>
            <a:r>
              <a:rPr lang="en-US" altLang="ko-KR" dirty="0"/>
              <a:t>DB </a:t>
            </a:r>
            <a:r>
              <a:rPr lang="ko-KR" altLang="en-US" dirty="0"/>
              <a:t>에 존재하는지 확인하고</a:t>
            </a:r>
            <a:r>
              <a:rPr lang="en-US" altLang="ko-KR" dirty="0"/>
              <a:t>, </a:t>
            </a:r>
            <a:r>
              <a:rPr lang="ko-KR" altLang="en-US" dirty="0"/>
              <a:t>존재할 경우 </a:t>
            </a:r>
            <a:r>
              <a:rPr lang="en-US" altLang="ko-KR" dirty="0"/>
              <a:t>id </a:t>
            </a:r>
            <a:r>
              <a:rPr lang="ko-KR" altLang="en-US" dirty="0"/>
              <a:t>중복 안내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/>
              <a:t> 회원 가입 페이지로 이동</a:t>
            </a:r>
            <a:endParaRPr lang="en-US" altLang="ko-KR" dirty="0"/>
          </a:p>
          <a:p>
            <a:r>
              <a:rPr lang="en-US" altLang="ko-KR" dirty="0"/>
              <a:t>ID</a:t>
            </a:r>
            <a:r>
              <a:rPr lang="ko-KR" altLang="en-US" dirty="0"/>
              <a:t>가 중복되지 않을 경우</a:t>
            </a:r>
            <a:r>
              <a:rPr lang="en-US" altLang="ko-KR" dirty="0"/>
              <a:t>, DB</a:t>
            </a:r>
            <a:r>
              <a:rPr lang="ko-KR" altLang="en-US" dirty="0"/>
              <a:t>에 새로운 회원을 등록하고 회원 가입 성공 메시지를 출력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로그인 페이지로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84415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중복 회원 찾기 컨트롤러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/>
              <a:t>User</a:t>
            </a:r>
            <a:r>
              <a:rPr lang="ko-KR" altLang="en-US" dirty="0"/>
              <a:t> 테이블에서 중복 된 회원이 있는지 검사하는 컨트롤러 부터 만들어 봅시다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중복이 없어야만 회원 가입이 가능하므로</a:t>
            </a:r>
            <a:r>
              <a:rPr lang="en-US" altLang="ko-KR" dirty="0"/>
              <a:t>, </a:t>
            </a:r>
            <a:r>
              <a:rPr lang="ko-KR" altLang="en-US" dirty="0"/>
              <a:t>해당 기능을 만들고 난 뒤 실제 회원 가입 컨트롤러를 만들어 주시면 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417565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E65B32-B531-41D5-7963-21DD609F9108}"/>
              </a:ext>
            </a:extLst>
          </p:cNvPr>
          <p:cNvSpPr txBox="1"/>
          <p:nvPr/>
        </p:nvSpPr>
        <p:spPr>
          <a:xfrm>
            <a:off x="496389" y="337517"/>
            <a:ext cx="9361714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`SELECT * FROM mydb1.user WHERE USERID =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';`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3434475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기본 페이지 작업</a:t>
            </a:r>
            <a:r>
              <a:rPr lang="en-US" altLang="ko-KR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en-US" altLang="ko-KR" dirty="0"/>
              <a:t>MySQL </a:t>
            </a:r>
            <a:r>
              <a:rPr lang="ko-KR" altLang="en-US" dirty="0"/>
              <a:t>로 부터 데이터를 받아서 </a:t>
            </a:r>
            <a:r>
              <a:rPr lang="en-US" altLang="ko-KR" dirty="0"/>
              <a:t>EJS </a:t>
            </a:r>
            <a:r>
              <a:rPr lang="ko-KR" altLang="en-US" dirty="0"/>
              <a:t>에 전달하는 라우터 작성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F53C0-FA32-45FF-4E26-E53FAB069CC6}"/>
              </a:ext>
            </a:extLst>
          </p:cNvPr>
          <p:cNvSpPr txBox="1"/>
          <p:nvPr/>
        </p:nvSpPr>
        <p:spPr>
          <a:xfrm>
            <a:off x="722812" y="2274838"/>
            <a:ext cx="8934994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79A4E-A161-26D3-9C98-E4C45B007D5C}"/>
              </a:ext>
            </a:extLst>
          </p:cNvPr>
          <p:cNvSpPr txBox="1"/>
          <p:nvPr/>
        </p:nvSpPr>
        <p:spPr>
          <a:xfrm>
            <a:off x="7382090" y="3907115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routes/dbBoard.js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09547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컨트롤러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중복이 없다면 이제 회원 가입을 하는 컨트롤러를 만들어 주시면 됩니다</a:t>
            </a:r>
            <a:r>
              <a:rPr lang="en-US" altLang="ko-KR" dirty="0"/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D6121E-4DF4-0752-8C9F-229F174E346A}"/>
              </a:ext>
            </a:extLst>
          </p:cNvPr>
          <p:cNvSpPr txBox="1"/>
          <p:nvPr/>
        </p:nvSpPr>
        <p:spPr>
          <a:xfrm>
            <a:off x="339635" y="2272603"/>
            <a:ext cx="11852365" cy="26468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mydb1.user (USERID, PASSWORD) VALUES ('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');`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23855086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회원 가입 라우터 작성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먼저 중복 여부를 체크한 다음</a:t>
            </a:r>
            <a:r>
              <a:rPr lang="en-US" altLang="ko-KR" dirty="0"/>
              <a:t>, </a:t>
            </a:r>
            <a:r>
              <a:rPr lang="ko-KR" altLang="en-US" dirty="0"/>
              <a:t>중복 회원이 없을 경우 회원 가입을 진행 시키면 됩니다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462908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0DBE16-6221-6B0E-1C64-7C7FAB9C64B9}"/>
              </a:ext>
            </a:extLst>
          </p:cNvPr>
          <p:cNvSpPr txBox="1"/>
          <p:nvPr/>
        </p:nvSpPr>
        <p:spPr>
          <a:xfrm>
            <a:off x="129929" y="159657"/>
            <a:ext cx="10726756" cy="60016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registerUser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endParaRPr lang="en-US" altLang="ko-K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성공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 가입 문제 발생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중복된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 존재합니다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614819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login.js</a:t>
            </a:r>
          </a:p>
          <a:p>
            <a:pPr algn="ctr">
              <a:lnSpc>
                <a:spcPct val="150000"/>
              </a:lnSpc>
            </a:pP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구현하기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92019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용 라우터 구현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409089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login.js </a:t>
            </a:r>
            <a:r>
              <a:rPr lang="ko-KR" altLang="en-US" dirty="0"/>
              <a:t>를 만들어서 로그인 기능을 모듈화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서버에 라우터 등록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8650F-5392-22CC-8118-52D88483E6DA}"/>
              </a:ext>
            </a:extLst>
          </p:cNvPr>
          <p:cNvSpPr txBox="1"/>
          <p:nvPr/>
        </p:nvSpPr>
        <p:spPr>
          <a:xfrm>
            <a:off x="815828" y="5419288"/>
            <a:ext cx="823589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fr-FR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loginRouter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'./routes/login'</a:t>
            </a:r>
            <a:r>
              <a:rPr lang="fr-F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loginRouter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4243-1F13-1462-449D-FE69B1168756}"/>
              </a:ext>
            </a:extLst>
          </p:cNvPr>
          <p:cNvSpPr txBox="1"/>
          <p:nvPr/>
        </p:nvSpPr>
        <p:spPr>
          <a:xfrm>
            <a:off x="815828" y="2018893"/>
            <a:ext cx="7589939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'express'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'login'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en-US" altLang="ko-K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module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exports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80692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9927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먼저 입력 받은 </a:t>
            </a:r>
            <a:r>
              <a:rPr lang="en-US" altLang="ko-KR" dirty="0"/>
              <a:t>ID </a:t>
            </a:r>
            <a:r>
              <a:rPr lang="ko-KR" altLang="en-US" dirty="0"/>
              <a:t>가 </a:t>
            </a:r>
            <a:r>
              <a:rPr lang="en-US" altLang="ko-KR" dirty="0"/>
              <a:t>DB</a:t>
            </a:r>
            <a:r>
              <a:rPr lang="ko-KR" altLang="en-US" dirty="0"/>
              <a:t> 에 존재 하는지를 체크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이미 만든 컨트롤러가 있네요</a:t>
            </a:r>
            <a:r>
              <a:rPr lang="en-US" altLang="ko-KR" dirty="0">
                <a:sym typeface="Wingdings" panose="05000000000000000000" pitchFamily="2" charset="2"/>
              </a:rPr>
              <a:t>!? </a:t>
            </a:r>
            <a:r>
              <a:rPr lang="en-US" altLang="ko-KR" dirty="0" err="1">
                <a:sym typeface="Wingdings" panose="05000000000000000000" pitchFamily="2" charset="2"/>
              </a:rPr>
              <a:t>userCheck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사용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에 입력 받은 </a:t>
            </a:r>
            <a:r>
              <a:rPr lang="en-US" altLang="ko-KR" dirty="0"/>
              <a:t>ID</a:t>
            </a:r>
            <a:r>
              <a:rPr lang="ko-KR" altLang="en-US" dirty="0"/>
              <a:t>가 존재하면 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en-US" altLang="ko-KR" dirty="0"/>
              <a:t>password </a:t>
            </a:r>
            <a:r>
              <a:rPr lang="ko-KR" altLang="en-US" dirty="0"/>
              <a:t>와 </a:t>
            </a:r>
            <a:r>
              <a:rPr lang="en-US" altLang="ko-KR" dirty="0"/>
              <a:t>DB</a:t>
            </a:r>
            <a:r>
              <a:rPr lang="ko-KR" altLang="en-US" dirty="0"/>
              <a:t>에 있는 회원의 </a:t>
            </a:r>
            <a:r>
              <a:rPr lang="en-US" altLang="ko-KR" dirty="0"/>
              <a:t>password </a:t>
            </a:r>
            <a:r>
              <a:rPr lang="ko-KR" altLang="en-US" dirty="0"/>
              <a:t>가 동일한지를 체크하고 로그인 처리를 하면 됩니다</a:t>
            </a:r>
            <a:r>
              <a:rPr lang="en-US" altLang="ko-KR" dirty="0"/>
              <a:t>!</a:t>
            </a:r>
          </a:p>
          <a:p>
            <a:r>
              <a:rPr lang="en-US" altLang="ko-KR" dirty="0" err="1">
                <a:sym typeface="Wingdings" panose="05000000000000000000" pitchFamily="2" charset="2"/>
              </a:rPr>
              <a:t>req.session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을 사용하여 로그인 여부 </a:t>
            </a:r>
            <a:r>
              <a:rPr lang="en-US" altLang="ko-KR" dirty="0">
                <a:sym typeface="Wingdings" panose="05000000000000000000" pitchFamily="2" charset="2"/>
              </a:rPr>
              <a:t>/ </a:t>
            </a:r>
            <a:r>
              <a:rPr lang="ko-KR" altLang="en-US" dirty="0" err="1">
                <a:sym typeface="Wingdings" panose="05000000000000000000" pitchFamily="2" charset="2"/>
              </a:rPr>
              <a:t>로그인된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ID </a:t>
            </a:r>
            <a:r>
              <a:rPr lang="ko-KR" altLang="en-US" dirty="0">
                <a:sym typeface="Wingdings" panose="05000000000000000000" pitchFamily="2" charset="2"/>
              </a:rPr>
              <a:t>를 </a:t>
            </a:r>
            <a:r>
              <a:rPr lang="en-US" altLang="ko-KR" dirty="0">
                <a:sym typeface="Wingdings" panose="05000000000000000000" pitchFamily="2" charset="2"/>
              </a:rPr>
              <a:t>session </a:t>
            </a:r>
            <a:r>
              <a:rPr lang="ko-KR" altLang="en-US" dirty="0">
                <a:sym typeface="Wingdings" panose="05000000000000000000" pitchFamily="2" charset="2"/>
              </a:rPr>
              <a:t>에 저장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게시판 서비스로 이동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비밀번호가 틀리면 비밀 번호가 불일치 안내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로그인 페이지로 이동 안내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31214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8663D6-D4E4-C349-495E-B3AEB2CCCC60}"/>
              </a:ext>
            </a:extLst>
          </p:cNvPr>
          <p:cNvSpPr txBox="1"/>
          <p:nvPr/>
        </p:nvSpPr>
        <p:spPr>
          <a:xfrm>
            <a:off x="159656" y="115622"/>
            <a:ext cx="12162971" cy="5509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userDB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userCheck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비밀번호가 다릅니다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해당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 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가 존재하지 않습니다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="/register"&gt;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회원가입 페이지로 이동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3930483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1333746"/>
            <a:ext cx="12192000" cy="2095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구현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3488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버튼 만들기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dbBoard.ejs</a:t>
            </a:r>
            <a:r>
              <a:rPr lang="ko-KR" altLang="en-US" dirty="0"/>
              <a:t> 파일에 로그아웃 버튼 추가</a:t>
            </a:r>
            <a:endParaRPr lang="en-US" altLang="ko-KR" dirty="0"/>
          </a:p>
          <a:p>
            <a:r>
              <a:rPr lang="en-US" altLang="ko-KR" dirty="0"/>
              <a:t>GET </a:t>
            </a:r>
            <a:r>
              <a:rPr lang="ko-KR" altLang="en-US" dirty="0"/>
              <a:t>방식 </a:t>
            </a:r>
            <a:r>
              <a:rPr lang="en-US" altLang="ko-KR" dirty="0"/>
              <a:t>/login/logout </a:t>
            </a:r>
            <a:r>
              <a:rPr lang="ko-KR" altLang="en-US" dirty="0"/>
              <a:t>주소로 로그아웃 요청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4CE476-7C92-804F-5F22-146E7D50E20B}"/>
              </a:ext>
            </a:extLst>
          </p:cNvPr>
          <p:cNvSpPr txBox="1"/>
          <p:nvPr/>
        </p:nvSpPr>
        <p:spPr>
          <a:xfrm>
            <a:off x="798285" y="3062237"/>
            <a:ext cx="10014857" cy="147732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현재 등록 글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&lt;%=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"/board/write"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글쓰기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"/login/logout"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로그아웃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5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메인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서버에 라우터 등록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510516-E111-FF03-CDC4-E03A9D79CC84}"/>
              </a:ext>
            </a:extLst>
          </p:cNvPr>
          <p:cNvSpPr txBox="1"/>
          <p:nvPr/>
        </p:nvSpPr>
        <p:spPr>
          <a:xfrm>
            <a:off x="682172" y="1328391"/>
            <a:ext cx="10551885" cy="31393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'./routes/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mainRouter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'/users'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'/board'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dbBoardRouter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D01D33-CBF1-8400-1EC4-CCDCCBE61615}"/>
              </a:ext>
            </a:extLst>
          </p:cNvPr>
          <p:cNvSpPr txBox="1"/>
          <p:nvPr/>
        </p:nvSpPr>
        <p:spPr>
          <a:xfrm>
            <a:off x="10208818" y="4495448"/>
            <a:ext cx="86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App.js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4538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 아웃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 아웃 요청이 들어오면 생성 된 </a:t>
            </a:r>
            <a:r>
              <a:rPr lang="en-US" altLang="ko-KR" dirty="0" err="1"/>
              <a:t>req.session</a:t>
            </a:r>
            <a:r>
              <a:rPr lang="en-US" altLang="ko-KR" dirty="0"/>
              <a:t> </a:t>
            </a:r>
            <a:r>
              <a:rPr lang="ko-KR" altLang="en-US" dirty="0"/>
              <a:t>을 삭제 처리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최초 화면으로 이동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7C446-B546-C50A-0FA0-2555D8BA7DE6}"/>
              </a:ext>
            </a:extLst>
          </p:cNvPr>
          <p:cNvSpPr txBox="1"/>
          <p:nvPr/>
        </p:nvSpPr>
        <p:spPr>
          <a:xfrm>
            <a:off x="812800" y="2897164"/>
            <a:ext cx="7228114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'/logout'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2314652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여부에 따른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게시판 서비스 변경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59935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여부에 따른 상황 처리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로그인이 안되어 있으면 게시판에 접속이 불가능 하도록 수정</a:t>
            </a:r>
            <a:endParaRPr lang="en-US" altLang="ko-KR" dirty="0"/>
          </a:p>
          <a:p>
            <a:r>
              <a:rPr lang="en-US" altLang="ko-KR" dirty="0" err="1"/>
              <a:t>Req.session</a:t>
            </a:r>
            <a:r>
              <a:rPr lang="en-US" altLang="ko-KR" dirty="0"/>
              <a:t> </a:t>
            </a:r>
            <a:r>
              <a:rPr lang="ko-KR" altLang="en-US" dirty="0"/>
              <a:t>은 어느 라우터에서나 불러서 쓸 수 있다</a:t>
            </a:r>
            <a:r>
              <a:rPr lang="en-US" altLang="ko-KR" dirty="0"/>
              <a:t>!</a:t>
            </a:r>
          </a:p>
          <a:p>
            <a:r>
              <a:rPr lang="en-US" altLang="ko-KR" dirty="0" err="1"/>
              <a:t>Req.session.login</a:t>
            </a:r>
            <a:r>
              <a:rPr lang="en-US" altLang="ko-KR" dirty="0"/>
              <a:t> </a:t>
            </a:r>
            <a:r>
              <a:rPr lang="ko-KR" altLang="en-US" dirty="0"/>
              <a:t>의 값을 확인해서 게시판 서비스로 이동 할지</a:t>
            </a:r>
            <a:r>
              <a:rPr lang="en-US" altLang="ko-KR" dirty="0"/>
              <a:t>, </a:t>
            </a:r>
            <a:r>
              <a:rPr lang="ko-KR" altLang="en-US" dirty="0"/>
              <a:t>로그인 페이지 이동을 안내할지 결정</a:t>
            </a:r>
            <a:endParaRPr lang="en-US" altLang="ko-KR" dirty="0"/>
          </a:p>
          <a:p>
            <a:r>
              <a:rPr lang="en-US" altLang="ko-KR" dirty="0" err="1"/>
              <a:t>Board.ejs</a:t>
            </a:r>
            <a:r>
              <a:rPr lang="en-US" altLang="ko-KR" dirty="0"/>
              <a:t> </a:t>
            </a:r>
            <a:r>
              <a:rPr lang="ko-KR" altLang="en-US" dirty="0"/>
              <a:t>파일에 </a:t>
            </a:r>
            <a:r>
              <a:rPr lang="en-US" altLang="ko-KR" dirty="0"/>
              <a:t>req.session.id </a:t>
            </a:r>
            <a:r>
              <a:rPr lang="ko-KR" altLang="en-US" dirty="0"/>
              <a:t>에 저장된 회원 </a:t>
            </a:r>
            <a:r>
              <a:rPr lang="en-US" altLang="ko-KR" dirty="0"/>
              <a:t>id </a:t>
            </a:r>
            <a:r>
              <a:rPr lang="ko-KR" altLang="en-US" dirty="0"/>
              <a:t>정보도 같이 전달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665678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5CEA0-359B-460A-386B-725C2BFC6A44}"/>
              </a:ext>
            </a:extLst>
          </p:cNvPr>
          <p:cNvSpPr txBox="1"/>
          <p:nvPr/>
        </p:nvSpPr>
        <p:spPr>
          <a:xfrm>
            <a:off x="362856" y="318316"/>
            <a:ext cx="10668001" cy="452431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7192262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로그인 확인용 함수를 이용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미들웨어의 </a:t>
            </a:r>
            <a:r>
              <a:rPr lang="en-US" altLang="ko-KR" dirty="0"/>
              <a:t>2</a:t>
            </a:r>
            <a:r>
              <a:rPr lang="ko-KR" altLang="en-US" dirty="0"/>
              <a:t>번째 매개 변수로 로그인 확인용 함수를 넣어서 처리하는 방법도 있습니다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로그인 여부를 </a:t>
            </a:r>
            <a:r>
              <a:rPr lang="en-US" altLang="ko-KR" dirty="0" err="1"/>
              <a:t>req.session</a:t>
            </a:r>
            <a:r>
              <a:rPr lang="en-US" altLang="ko-KR" dirty="0"/>
              <a:t> </a:t>
            </a:r>
            <a:r>
              <a:rPr lang="ko-KR" altLang="en-US" dirty="0"/>
              <a:t>값을 통해 판별하고 로그인이 되어 있으면 </a:t>
            </a:r>
            <a:r>
              <a:rPr lang="en-US" altLang="ko-KR" dirty="0"/>
              <a:t>next() </a:t>
            </a:r>
            <a:r>
              <a:rPr lang="ko-KR" altLang="en-US" dirty="0"/>
              <a:t>를 이용 뒤의 익명 함수를 수행하는 구조를 가집니다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문을 덜 사용하고 편리하게 사용이 가능합니다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83538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80EC55-EBCE-DFDE-6701-14CC5D300094}"/>
              </a:ext>
            </a:extLst>
          </p:cNvPr>
          <p:cNvSpPr txBox="1"/>
          <p:nvPr/>
        </p:nvSpPr>
        <p:spPr>
          <a:xfrm>
            <a:off x="654423" y="508791"/>
            <a:ext cx="10103224" cy="535531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&gt;&lt;a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="/login"&gt;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로그인 페이지로 이동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&lt;/a&gt;'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getAllArticles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7122711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게시글에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작성자 </a:t>
            </a:r>
            <a:r>
              <a:rPr lang="en-US" altLang="ko-KR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 </a:t>
            </a: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추가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05972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게시글에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작성자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id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 추가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각각의 게시글의 작성자가 누구인지 알려주는 기능을 추가</a:t>
            </a:r>
            <a:endParaRPr lang="en-US" altLang="ko-KR" dirty="0"/>
          </a:p>
          <a:p>
            <a:r>
              <a:rPr lang="ko-KR" altLang="en-US" dirty="0"/>
              <a:t>자신이 작성한 글은 수정 및 삭제 버튼이 보이도록 기능을 추가</a:t>
            </a:r>
            <a:endParaRPr lang="en-US" altLang="ko-KR" dirty="0"/>
          </a:p>
          <a:p>
            <a:r>
              <a:rPr lang="ko-KR" altLang="en-US" dirty="0"/>
              <a:t>위의 기능 추가를 위해서는 게시글 </a:t>
            </a:r>
            <a:r>
              <a:rPr lang="en-US" altLang="ko-KR" dirty="0"/>
              <a:t>DB</a:t>
            </a:r>
            <a:r>
              <a:rPr lang="ko-KR" altLang="en-US" dirty="0"/>
              <a:t>에 작성자의 </a:t>
            </a:r>
            <a:r>
              <a:rPr lang="en-US" altLang="ko-KR" dirty="0"/>
              <a:t>id </a:t>
            </a:r>
            <a:r>
              <a:rPr lang="ko-KR" altLang="en-US" dirty="0"/>
              <a:t>정보가 있어야함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Workbench </a:t>
            </a:r>
            <a:r>
              <a:rPr lang="ko-KR" altLang="en-US" dirty="0"/>
              <a:t>에 가서 일단 추가 해봅시다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257047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AEDA48-2649-8479-777E-C31BBC46C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58" y="322009"/>
            <a:ext cx="5182323" cy="4925112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CAA988B-64E6-E37D-90F7-3F3804A2D3B2}"/>
              </a:ext>
            </a:extLst>
          </p:cNvPr>
          <p:cNvSpPr/>
          <p:nvPr/>
        </p:nvSpPr>
        <p:spPr>
          <a:xfrm rot="13082796">
            <a:off x="3272830" y="3596870"/>
            <a:ext cx="748937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952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D65F68-1332-D3BD-9D84-2A9E32079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20" y="310816"/>
            <a:ext cx="9950581" cy="227563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64FC2D5-AF8B-9CEE-5E46-EF9A4A105441}"/>
              </a:ext>
            </a:extLst>
          </p:cNvPr>
          <p:cNvSpPr/>
          <p:nvPr/>
        </p:nvSpPr>
        <p:spPr>
          <a:xfrm rot="13082796">
            <a:off x="1705287" y="2038036"/>
            <a:ext cx="748937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5B90B6-87BD-1744-25A4-03D01464E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3" y="3115937"/>
            <a:ext cx="6743503" cy="176957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32DD51-3D3A-F368-CF4F-5E587BE7B83D}"/>
              </a:ext>
            </a:extLst>
          </p:cNvPr>
          <p:cNvSpPr/>
          <p:nvPr/>
        </p:nvSpPr>
        <p:spPr>
          <a:xfrm rot="13082796">
            <a:off x="6812864" y="4236951"/>
            <a:ext cx="748937" cy="59218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8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dbBoard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용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EJS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생성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!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F4763AB3-0252-BD68-6E03-50AE6958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5563"/>
            <a:ext cx="10793506" cy="5529609"/>
          </a:xfrm>
        </p:spPr>
        <p:txBody>
          <a:bodyPr/>
          <a:lstStyle/>
          <a:p>
            <a:r>
              <a:rPr lang="ko-KR" altLang="en-US" dirty="0"/>
              <a:t>기존 </a:t>
            </a:r>
            <a:r>
              <a:rPr lang="en-US" altLang="ko-KR" dirty="0" err="1"/>
              <a:t>board.ejs</a:t>
            </a:r>
            <a:r>
              <a:rPr lang="en-US" altLang="ko-KR" dirty="0"/>
              <a:t> </a:t>
            </a:r>
            <a:r>
              <a:rPr lang="ko-KR" altLang="en-US" dirty="0"/>
              <a:t>파일을 카피해서 쓰기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 err="1">
                <a:sym typeface="Wingdings" panose="05000000000000000000" pitchFamily="2" charset="2"/>
              </a:rPr>
              <a:t>db_board.ejs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생성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/>
              <a:t>글쓰기 모드로 이동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및 글 수정 모드 이동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도 수정</a:t>
            </a:r>
            <a:r>
              <a:rPr lang="en-US" altLang="ko-KR" dirty="0"/>
              <a:t>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A7E0-CA4E-F343-5D81-476AD9546094}"/>
              </a:ext>
            </a:extLst>
          </p:cNvPr>
          <p:cNvSpPr txBox="1"/>
          <p:nvPr/>
        </p:nvSpPr>
        <p:spPr>
          <a:xfrm>
            <a:off x="722810" y="3022601"/>
            <a:ext cx="8604069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현재 등록 글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&lt;%=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articleCounts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red"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/write"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글쓰기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B377B-E970-7154-421C-627CC103C1E0}"/>
              </a:ext>
            </a:extLst>
          </p:cNvPr>
          <p:cNvSpPr txBox="1"/>
          <p:nvPr/>
        </p:nvSpPr>
        <p:spPr>
          <a:xfrm>
            <a:off x="722810" y="3886324"/>
            <a:ext cx="11429796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DFC831B-50C9-1FE3-4A9C-6BB8BA05FB30}"/>
              </a:ext>
            </a:extLst>
          </p:cNvPr>
          <p:cNvSpPr/>
          <p:nvPr/>
        </p:nvSpPr>
        <p:spPr>
          <a:xfrm>
            <a:off x="3798255" y="3334684"/>
            <a:ext cx="2114866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166B49-A5C7-1BEA-43C5-236784013009}"/>
              </a:ext>
            </a:extLst>
          </p:cNvPr>
          <p:cNvSpPr/>
          <p:nvPr/>
        </p:nvSpPr>
        <p:spPr>
          <a:xfrm>
            <a:off x="4430714" y="4186112"/>
            <a:ext cx="2213925" cy="3156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365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600" dirty="0" err="1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Board.ejs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파일 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96786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작성자 표시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제목 위에 작성자의 </a:t>
            </a:r>
            <a:r>
              <a:rPr lang="en-US" altLang="ko-KR" dirty="0"/>
              <a:t>id </a:t>
            </a:r>
            <a:r>
              <a:rPr lang="ko-KR" altLang="en-US" dirty="0"/>
              <a:t>를 보여주는 부분 추가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61B38-D729-D472-4727-24E5681884F0}"/>
              </a:ext>
            </a:extLst>
          </p:cNvPr>
          <p:cNvSpPr txBox="1"/>
          <p:nvPr/>
        </p:nvSpPr>
        <p:spPr>
          <a:xfrm>
            <a:off x="725714" y="2155709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작성자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 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638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자신이 작성한 글에만 수정 삭제 버튼 표시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게시글의 작성자 </a:t>
            </a:r>
            <a:r>
              <a:rPr lang="en-US" altLang="ko-KR" dirty="0"/>
              <a:t>id </a:t>
            </a:r>
            <a:r>
              <a:rPr lang="ko-KR" altLang="en-US" dirty="0"/>
              <a:t>와 로그인한 유저의 </a:t>
            </a:r>
            <a:r>
              <a:rPr lang="en-US" altLang="ko-KR" dirty="0"/>
              <a:t>id </a:t>
            </a:r>
            <a:r>
              <a:rPr lang="ko-KR" altLang="en-US" dirty="0"/>
              <a:t>를 비교해서 수정 및 삭제 버튼 표시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74E92-C0A1-D2CE-FC05-FEF4E83A6A36}"/>
              </a:ext>
            </a:extLst>
          </p:cNvPr>
          <p:cNvSpPr txBox="1"/>
          <p:nvPr/>
        </p:nvSpPr>
        <p:spPr>
          <a:xfrm>
            <a:off x="173819" y="2893481"/>
            <a:ext cx="11844361" cy="17543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"foot"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&lt;%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orange"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/modify/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blue"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deleteArticle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&lt;%=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ID_PK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%&gt;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&lt;% } %&gt;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375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11839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페이지로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상태가 아니면 해당 페이지로 이동이 안되도록 설정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E84DB3-F8BB-4065-3D99-D03CA9371D37}"/>
              </a:ext>
            </a:extLst>
          </p:cNvPr>
          <p:cNvSpPr txBox="1"/>
          <p:nvPr/>
        </p:nvSpPr>
        <p:spPr>
          <a:xfrm>
            <a:off x="834571" y="2249438"/>
            <a:ext cx="10522857" cy="923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board_write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453485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추가 기능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글을 추가 할 때에도 로그인 여부 판별</a:t>
            </a:r>
            <a:endParaRPr lang="en-US" altLang="ko-KR" dirty="0"/>
          </a:p>
          <a:p>
            <a:r>
              <a:rPr lang="ko-KR" altLang="en-US" dirty="0"/>
              <a:t>새로운 게시글을 추가할 때</a:t>
            </a:r>
            <a:r>
              <a:rPr lang="en-US" altLang="ko-KR" dirty="0"/>
              <a:t>, title, content </a:t>
            </a:r>
            <a:r>
              <a:rPr lang="ko-KR" altLang="en-US" dirty="0"/>
              <a:t>이외에 </a:t>
            </a:r>
            <a:r>
              <a:rPr lang="en-US" altLang="ko-KR" dirty="0"/>
              <a:t>id </a:t>
            </a:r>
            <a:r>
              <a:rPr lang="ko-KR" altLang="en-US" dirty="0"/>
              <a:t>값으로 로그인한 유저의 </a:t>
            </a:r>
            <a:r>
              <a:rPr lang="en-US" altLang="ko-KR" dirty="0"/>
              <a:t>id </a:t>
            </a:r>
            <a:r>
              <a:rPr lang="ko-KR" altLang="en-US" dirty="0"/>
              <a:t>값을 받아서 글을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88610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75B0B2-A814-842D-E8D7-FF11CADDABD1}"/>
              </a:ext>
            </a:extLst>
          </p:cNvPr>
          <p:cNvSpPr txBox="1"/>
          <p:nvPr/>
        </p:nvSpPr>
        <p:spPr>
          <a:xfrm>
            <a:off x="740229" y="437607"/>
            <a:ext cx="9956800" cy="590931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'/write'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쓰기 실패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글 제목 또는 내용이 없습니다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265196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AD6585-55F2-1308-C20F-1B4AD89D56BF}"/>
              </a:ext>
            </a:extLst>
          </p:cNvPr>
          <p:cNvSpPr txBox="1"/>
          <p:nvPr/>
        </p:nvSpPr>
        <p:spPr>
          <a:xfrm>
            <a:off x="435428" y="320936"/>
            <a:ext cx="10572206" cy="28623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`INSERT INTO mydb1.board (USERID, TITLE, CONTENT) VALUES ('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newArticle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')`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cb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},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},</a:t>
            </a:r>
          </a:p>
        </p:txBody>
      </p:sp>
    </p:spTree>
    <p:extLst>
      <p:ext uri="{BB962C8B-B14F-4D97-AF65-F5344CB8AC3E}">
        <p14:creationId xmlns:p14="http://schemas.microsoft.com/office/powerpoint/2010/main" val="4263221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1A304-90D1-7EA9-EBAE-E5B3155D64CA}"/>
              </a:ext>
            </a:extLst>
          </p:cNvPr>
          <p:cNvSpPr txBox="1"/>
          <p:nvPr/>
        </p:nvSpPr>
        <p:spPr>
          <a:xfrm>
            <a:off x="0" y="838795"/>
            <a:ext cx="12192000" cy="43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기능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96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수정</a:t>
            </a:r>
            <a:endParaRPr lang="en-US" altLang="ko-KR" sz="96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04442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3ED5B22-1322-9D5F-832E-D079064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988" y="2828"/>
            <a:ext cx="11260802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게시글 수정 페이지로 이동</a:t>
            </a:r>
            <a:endParaRPr lang="en-US" altLang="ko-KR" sz="4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E81D7F6-2603-C584-6A4A-6C29AF2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88" y="1328391"/>
            <a:ext cx="11260802" cy="5374413"/>
          </a:xfrm>
        </p:spPr>
        <p:txBody>
          <a:bodyPr>
            <a:normAutofit/>
          </a:bodyPr>
          <a:lstStyle/>
          <a:p>
            <a:r>
              <a:rPr lang="ko-KR" altLang="en-US" dirty="0"/>
              <a:t>로그인 상태가 아니면 해당 페이지로 이동이 안되도록 설정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7633E1-2E85-8CD7-DBD2-98716EE0EB9C}"/>
              </a:ext>
            </a:extLst>
          </p:cNvPr>
          <p:cNvSpPr txBox="1"/>
          <p:nvPr/>
        </p:nvSpPr>
        <p:spPr>
          <a:xfrm>
            <a:off x="689428" y="2140473"/>
            <a:ext cx="10355943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'/modify/:id'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boardDB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getArticle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dbBoard_modify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selectedArticle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08215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10647</TotalTime>
  <Words>5802</Words>
  <Application>Microsoft Office PowerPoint</Application>
  <PresentationFormat>와이드스크린</PresentationFormat>
  <Paragraphs>801</Paragraphs>
  <Slides>117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117</vt:i4>
      </vt:variant>
    </vt:vector>
  </HeadingPairs>
  <TitlesOfParts>
    <vt:vector size="124" baseType="lpstr">
      <vt:lpstr>Consolas</vt:lpstr>
      <vt:lpstr>Calibri</vt:lpstr>
      <vt:lpstr>맑은 고딕</vt:lpstr>
      <vt:lpstr>나눔스퀘어 Bold</vt:lpstr>
      <vt:lpstr>Arial</vt:lpstr>
      <vt:lpstr>나눔스퀘어 ExtraBold</vt:lpstr>
      <vt:lpstr>Office 테마</vt:lpstr>
      <vt:lpstr>PowerPoint 프레젠테이션</vt:lpstr>
      <vt:lpstr>PowerPoint 프레젠테이션</vt:lpstr>
      <vt:lpstr>게시판 서비스를 위한 TABLE 생성</vt:lpstr>
      <vt:lpstr>테스트를 위한 기본 데이터 삽입</vt:lpstr>
      <vt:lpstr>PowerPoint 프레젠테이션</vt:lpstr>
      <vt:lpstr>게시판 용 컨트롤러 작성</vt:lpstr>
      <vt:lpstr>기본 페이지 작업!</vt:lpstr>
      <vt:lpstr>메인 서버에 라우터 등록</vt:lpstr>
      <vt:lpstr>dbBoard 용 EJS 파일 생성!</vt:lpstr>
      <vt:lpstr>EJS 파일 변경</vt:lpstr>
      <vt:lpstr>PowerPoint 프레젠테이션</vt:lpstr>
      <vt:lpstr>새로운 글을 DB에 등록하는 컨트롤러 만들기!</vt:lpstr>
      <vt:lpstr>컨트롤러를 사용하도록 라우터 수정</vt:lpstr>
      <vt:lpstr>PowerPoint 프레젠테이션</vt:lpstr>
      <vt:lpstr>ID_PK 값으로 특정 글을 찾는 컨트롤러 만들기</vt:lpstr>
      <vt:lpstr>글 수정 모드로 이동 라우터 변경!</vt:lpstr>
      <vt:lpstr>게시글 목록 페이지에서 수정 모드로 이동</vt:lpstr>
      <vt:lpstr>PowerPoint 프레젠테이션</vt:lpstr>
      <vt:lpstr>글 수정 페이지에서 전달 된 값으로 DB 수정!</vt:lpstr>
      <vt:lpstr>글을 수정하는 라우터 생성!</vt:lpstr>
      <vt:lpstr>PowerPoint 프레젠테이션</vt:lpstr>
      <vt:lpstr>컨트롤러</vt:lpstr>
      <vt:lpstr>라우터</vt:lpstr>
      <vt:lpstr>프론트</vt:lpstr>
      <vt:lpstr>PowerPoint 프레젠테이션</vt:lpstr>
      <vt:lpstr>PowerPoint 프레젠테이션</vt:lpstr>
      <vt:lpstr>PowerPoint 프레젠테이션</vt:lpstr>
      <vt:lpstr>프론트에서 쿠키 사용하기</vt:lpstr>
      <vt:lpstr>브라우저에서 쿠키 확인하기</vt:lpstr>
      <vt:lpstr>백엔드(express)에서 쿠키 사용하기</vt:lpstr>
      <vt:lpstr>백엔드(express)에서 쿠키 사용하기</vt:lpstr>
      <vt:lpstr>PowerPoint 프레젠테이션</vt:lpstr>
      <vt:lpstr>PowerPoint 프레젠테이션</vt:lpstr>
      <vt:lpstr>PowerPoint 프레젠테이션</vt:lpstr>
      <vt:lpstr>쿠키의 값을 전달</vt:lpstr>
      <vt:lpstr>쿠키의 값을 전달</vt:lpstr>
      <vt:lpstr>쿠키의 최대 나이? 정하기!</vt:lpstr>
      <vt:lpstr>쿠키 삭제하기!</vt:lpstr>
      <vt:lpstr>PowerPoint 프레젠테이션</vt:lpstr>
      <vt:lpstr>PowerPoint 프레젠테이션</vt:lpstr>
      <vt:lpstr>쿠키를 활용하는 cookie.ejs 페이지 작성</vt:lpstr>
      <vt:lpstr>실습, 쿠키 활용하기</vt:lpstr>
      <vt:lpstr>실습, 쿠키 활용하기</vt:lpstr>
      <vt:lpstr>실습, 쿠키 활용하기</vt:lpstr>
      <vt:lpstr>실습, 쿠키 활용하기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HTTP Session 이란?</vt:lpstr>
      <vt:lpstr>HTTP Session 의 동작 방식</vt:lpstr>
      <vt:lpstr>Cookie vs Session</vt:lpstr>
      <vt:lpstr>PowerPoint 프레젠테이션</vt:lpstr>
      <vt:lpstr>먼저 회원 가입, 로그인 페이지 만들기!</vt:lpstr>
      <vt:lpstr>PowerPoint 프레젠테이션</vt:lpstr>
      <vt:lpstr>PowerPoint 프레젠테이션</vt:lpstr>
      <vt:lpstr>PowerPoint 프레젠테이션</vt:lpstr>
      <vt:lpstr>랜딩 페이지를 변경</vt:lpstr>
      <vt:lpstr>PowerPoint 프레젠테이션</vt:lpstr>
      <vt:lpstr>세션 모듈 추가하기</vt:lpstr>
      <vt:lpstr>세션 모듈 옵션 설명</vt:lpstr>
      <vt:lpstr>PowerPoint 프레젠테이션</vt:lpstr>
      <vt:lpstr>회원 가입 용 라우터 구현</vt:lpstr>
      <vt:lpstr>Register.ejs 에서 데이터 받기</vt:lpstr>
      <vt:lpstr>중복 회원 찾기 컨트롤러 작성</vt:lpstr>
      <vt:lpstr>PowerPoint 프레젠테이션</vt:lpstr>
      <vt:lpstr>회원 가입 컨트롤러 작성</vt:lpstr>
      <vt:lpstr>회원 가입 라우터 작성</vt:lpstr>
      <vt:lpstr>PowerPoint 프레젠테이션</vt:lpstr>
      <vt:lpstr>PowerPoint 프레젠테이션</vt:lpstr>
      <vt:lpstr>로그인 용 라우터 구현</vt:lpstr>
      <vt:lpstr>PowerPoint 프레젠테이션</vt:lpstr>
      <vt:lpstr>로그인 처리</vt:lpstr>
      <vt:lpstr>PowerPoint 프레젠테이션</vt:lpstr>
      <vt:lpstr>PowerPoint 프레젠테이션</vt:lpstr>
      <vt:lpstr>로그 아웃 버튼 만들기</vt:lpstr>
      <vt:lpstr>로그 아웃 처리</vt:lpstr>
      <vt:lpstr>PowerPoint 프레젠테이션</vt:lpstr>
      <vt:lpstr>로그인 여부에 따른 상황 처리</vt:lpstr>
      <vt:lpstr>PowerPoint 프레젠테이션</vt:lpstr>
      <vt:lpstr>로그인 확인용 함수를 이용</vt:lpstr>
      <vt:lpstr>PowerPoint 프레젠테이션</vt:lpstr>
      <vt:lpstr>PowerPoint 프레젠테이션</vt:lpstr>
      <vt:lpstr>게시글에 작성자 id 정보 추가</vt:lpstr>
      <vt:lpstr>PowerPoint 프레젠테이션</vt:lpstr>
      <vt:lpstr>PowerPoint 프레젠테이션</vt:lpstr>
      <vt:lpstr>PowerPoint 프레젠테이션</vt:lpstr>
      <vt:lpstr>작성자 표시</vt:lpstr>
      <vt:lpstr>자신이 작성한 글에만 수정 삭제 버튼 표시</vt:lpstr>
      <vt:lpstr>PowerPoint 프레젠테이션</vt:lpstr>
      <vt:lpstr>게시글 추가 페이지로 이동</vt:lpstr>
      <vt:lpstr>게시글 추가 기능</vt:lpstr>
      <vt:lpstr>PowerPoint 프레젠테이션</vt:lpstr>
      <vt:lpstr>PowerPoint 프레젠테이션</vt:lpstr>
      <vt:lpstr>PowerPoint 프레젠테이션</vt:lpstr>
      <vt:lpstr>게시글 수정 페이지로 이동</vt:lpstr>
      <vt:lpstr>게시글 수정 기능</vt:lpstr>
      <vt:lpstr>PowerPoint 프레젠테이션</vt:lpstr>
      <vt:lpstr>PowerPoint 프레젠테이션</vt:lpstr>
      <vt:lpstr>게시글 삭제 기능</vt:lpstr>
      <vt:lpstr>PowerPoint 프레젠테이션</vt:lpstr>
      <vt:lpstr>쿠키를 사용한 자동 로그인</vt:lpstr>
      <vt:lpstr>쿠키를 사용한 자동 로그인</vt:lpstr>
      <vt:lpstr>PowerPoint 프레젠테이션</vt:lpstr>
      <vt:lpstr>쿠키를 사용한 자동 로그인</vt:lpstr>
      <vt:lpstr>쿠키가 정상 작동 하는지 테스트!</vt:lpstr>
      <vt:lpstr>로그아웃을 하면 쿠키도…</vt:lpstr>
      <vt:lpstr>PowerPoint 프레젠테이션</vt:lpstr>
      <vt:lpstr>PowerPoint 프레젠테이션</vt:lpstr>
      <vt:lpstr>DOTENV, 중요 정보를 관리하는 모듈</vt:lpstr>
      <vt:lpstr>DOTENV, 중요 정보를 관리하는 모듈</vt:lpstr>
      <vt:lpstr>DOTENV, 중요 정보를 관리하는 모듈</vt:lpstr>
      <vt:lpstr>.gitignore 가 안되나요?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157</dc:creator>
  <cp:lastModifiedBy>157</cp:lastModifiedBy>
  <cp:revision>1316</cp:revision>
  <dcterms:created xsi:type="dcterms:W3CDTF">2022-05-29T13:34:07Z</dcterms:created>
  <dcterms:modified xsi:type="dcterms:W3CDTF">2023-03-16T15:13:13Z</dcterms:modified>
</cp:coreProperties>
</file>