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4"/>
  </p:notesMasterIdLst>
  <p:sldIdLst>
    <p:sldId id="346" r:id="rId2"/>
    <p:sldId id="4587" r:id="rId3"/>
    <p:sldId id="4588" r:id="rId4"/>
    <p:sldId id="4589" r:id="rId5"/>
    <p:sldId id="4596" r:id="rId6"/>
    <p:sldId id="4597" r:id="rId7"/>
    <p:sldId id="4602" r:id="rId8"/>
    <p:sldId id="4607" r:id="rId9"/>
    <p:sldId id="3254" r:id="rId10"/>
    <p:sldId id="3340" r:id="rId11"/>
    <p:sldId id="3341" r:id="rId12"/>
    <p:sldId id="3299" r:id="rId13"/>
    <p:sldId id="3303" r:id="rId14"/>
    <p:sldId id="3305" r:id="rId15"/>
    <p:sldId id="3306" r:id="rId16"/>
    <p:sldId id="3343" r:id="rId17"/>
    <p:sldId id="3344" r:id="rId18"/>
    <p:sldId id="3291" r:id="rId19"/>
    <p:sldId id="3308" r:id="rId20"/>
    <p:sldId id="3309" r:id="rId21"/>
    <p:sldId id="3311" r:id="rId22"/>
    <p:sldId id="3300" r:id="rId23"/>
    <p:sldId id="3312" r:id="rId24"/>
    <p:sldId id="3313" r:id="rId25"/>
    <p:sldId id="3314" r:id="rId26"/>
    <p:sldId id="3317" r:id="rId27"/>
    <p:sldId id="3301" r:id="rId28"/>
    <p:sldId id="3339" r:id="rId29"/>
    <p:sldId id="3319" r:id="rId30"/>
    <p:sldId id="3348" r:id="rId31"/>
    <p:sldId id="3327" r:id="rId32"/>
    <p:sldId id="3328" r:id="rId33"/>
    <p:sldId id="3329" r:id="rId34"/>
    <p:sldId id="4338" r:id="rId35"/>
    <p:sldId id="3330" r:id="rId36"/>
    <p:sldId id="3331" r:id="rId37"/>
    <p:sldId id="3335" r:id="rId38"/>
    <p:sldId id="3322" r:id="rId39"/>
    <p:sldId id="3349" r:id="rId40"/>
    <p:sldId id="3332" r:id="rId41"/>
    <p:sldId id="3336" r:id="rId42"/>
    <p:sldId id="3333" r:id="rId43"/>
    <p:sldId id="3350" r:id="rId44"/>
    <p:sldId id="3334" r:id="rId45"/>
    <p:sldId id="3337" r:id="rId46"/>
    <p:sldId id="3387" r:id="rId47"/>
    <p:sldId id="3390" r:id="rId48"/>
    <p:sldId id="4592" r:id="rId49"/>
    <p:sldId id="3382" r:id="rId50"/>
    <p:sldId id="3391" r:id="rId51"/>
    <p:sldId id="4593" r:id="rId52"/>
    <p:sldId id="4594" r:id="rId53"/>
    <p:sldId id="4595" r:id="rId54"/>
    <p:sldId id="3378" r:id="rId55"/>
    <p:sldId id="3379" r:id="rId56"/>
    <p:sldId id="3380" r:id="rId57"/>
    <p:sldId id="3381" r:id="rId58"/>
    <p:sldId id="3410" r:id="rId59"/>
    <p:sldId id="2842" r:id="rId60"/>
    <p:sldId id="4610" r:id="rId61"/>
    <p:sldId id="4611" r:id="rId62"/>
    <p:sldId id="4612" r:id="rId63"/>
    <p:sldId id="4613" r:id="rId64"/>
    <p:sldId id="4608" r:id="rId65"/>
    <p:sldId id="2843" r:id="rId66"/>
    <p:sldId id="2845" r:id="rId67"/>
    <p:sldId id="2846" r:id="rId68"/>
    <p:sldId id="2848" r:id="rId69"/>
    <p:sldId id="2847" r:id="rId70"/>
    <p:sldId id="2849" r:id="rId71"/>
    <p:sldId id="2850" r:id="rId72"/>
    <p:sldId id="3045" r:id="rId73"/>
    <p:sldId id="3046" r:id="rId74"/>
    <p:sldId id="3000" r:id="rId75"/>
    <p:sldId id="3001" r:id="rId76"/>
    <p:sldId id="3041" r:id="rId77"/>
    <p:sldId id="3048" r:id="rId78"/>
    <p:sldId id="3050" r:id="rId79"/>
    <p:sldId id="3047" r:id="rId80"/>
    <p:sldId id="3043" r:id="rId81"/>
    <p:sldId id="3072" r:id="rId82"/>
    <p:sldId id="3073" r:id="rId83"/>
    <p:sldId id="3044" r:id="rId84"/>
    <p:sldId id="3002" r:id="rId85"/>
    <p:sldId id="3003" r:id="rId86"/>
    <p:sldId id="3055" r:id="rId87"/>
    <p:sldId id="3056" r:id="rId88"/>
    <p:sldId id="3057" r:id="rId89"/>
    <p:sldId id="3058" r:id="rId90"/>
    <p:sldId id="3059" r:id="rId91"/>
    <p:sldId id="3060" r:id="rId92"/>
    <p:sldId id="3063" r:id="rId93"/>
    <p:sldId id="3064" r:id="rId94"/>
    <p:sldId id="3065" r:id="rId95"/>
    <p:sldId id="3066" r:id="rId96"/>
    <p:sldId id="3080" r:id="rId97"/>
    <p:sldId id="3083" r:id="rId98"/>
    <p:sldId id="3079" r:id="rId99"/>
    <p:sldId id="3081" r:id="rId100"/>
    <p:sldId id="3074" r:id="rId101"/>
    <p:sldId id="3076" r:id="rId102"/>
    <p:sldId id="3077" r:id="rId103"/>
    <p:sldId id="3075" r:id="rId104"/>
    <p:sldId id="3067" r:id="rId105"/>
    <p:sldId id="4614" r:id="rId106"/>
    <p:sldId id="3084" r:id="rId107"/>
    <p:sldId id="3078" r:id="rId108"/>
    <p:sldId id="3086" r:id="rId109"/>
    <p:sldId id="4624" r:id="rId110"/>
    <p:sldId id="3085" r:id="rId111"/>
    <p:sldId id="3068" r:id="rId112"/>
    <p:sldId id="3069" r:id="rId113"/>
    <p:sldId id="3087" r:id="rId114"/>
    <p:sldId id="3089" r:id="rId115"/>
    <p:sldId id="3088" r:id="rId116"/>
    <p:sldId id="3090" r:id="rId117"/>
    <p:sldId id="3091" r:id="rId118"/>
    <p:sldId id="3092" r:id="rId119"/>
    <p:sldId id="3093" r:id="rId120"/>
    <p:sldId id="3094" r:id="rId121"/>
    <p:sldId id="3098" r:id="rId122"/>
    <p:sldId id="3099" r:id="rId123"/>
    <p:sldId id="3095" r:id="rId124"/>
    <p:sldId id="3096" r:id="rId125"/>
    <p:sldId id="4657" r:id="rId126"/>
    <p:sldId id="3097" r:id="rId127"/>
    <p:sldId id="3061" r:id="rId128"/>
    <p:sldId id="3106" r:id="rId129"/>
    <p:sldId id="3107" r:id="rId130"/>
    <p:sldId id="3062" r:id="rId131"/>
    <p:sldId id="3100" r:id="rId132"/>
    <p:sldId id="3101" r:id="rId133"/>
    <p:sldId id="4616" r:id="rId134"/>
    <p:sldId id="3108" r:id="rId135"/>
    <p:sldId id="3102" r:id="rId136"/>
    <p:sldId id="3103" r:id="rId137"/>
    <p:sldId id="4667" r:id="rId138"/>
    <p:sldId id="4668" r:id="rId139"/>
    <p:sldId id="3109" r:id="rId140"/>
    <p:sldId id="4658" r:id="rId141"/>
    <p:sldId id="4659" r:id="rId142"/>
    <p:sldId id="4660" r:id="rId143"/>
    <p:sldId id="4625" r:id="rId144"/>
    <p:sldId id="4628" r:id="rId145"/>
    <p:sldId id="4630" r:id="rId146"/>
    <p:sldId id="4633" r:id="rId147"/>
    <p:sldId id="4634" r:id="rId148"/>
    <p:sldId id="4661" r:id="rId149"/>
    <p:sldId id="4635" r:id="rId150"/>
    <p:sldId id="4662" r:id="rId151"/>
    <p:sldId id="4636" r:id="rId152"/>
    <p:sldId id="4637" r:id="rId153"/>
    <p:sldId id="4663" r:id="rId154"/>
    <p:sldId id="4638" r:id="rId155"/>
    <p:sldId id="4664" r:id="rId156"/>
    <p:sldId id="4639" r:id="rId157"/>
    <p:sldId id="4640" r:id="rId158"/>
    <p:sldId id="4665" r:id="rId159"/>
    <p:sldId id="4641" r:id="rId160"/>
    <p:sldId id="4666" r:id="rId161"/>
    <p:sldId id="4669" r:id="rId162"/>
    <p:sldId id="4305" r:id="rId163"/>
  </p:sldIdLst>
  <p:sldSz cx="12192000" cy="6858000"/>
  <p:notesSz cx="6858000" cy="9144000"/>
  <p:embeddedFontLst>
    <p:embeddedFont>
      <p:font typeface="Calibri" panose="020F0502020204030204" pitchFamily="34" charset="0"/>
      <p:regular r:id="rId165"/>
      <p:bold r:id="rId166"/>
      <p:italic r:id="rId167"/>
      <p:boldItalic r:id="rId168"/>
    </p:embeddedFont>
    <p:embeddedFont>
      <p:font typeface="Consolas" panose="020B0609020204030204" pitchFamily="49" charset="0"/>
      <p:regular r:id="rId169"/>
      <p:bold r:id="rId170"/>
      <p:italic r:id="rId171"/>
      <p:boldItalic r:id="rId172"/>
    </p:embeddedFont>
    <p:embeddedFont>
      <p:font typeface="나눔스퀘어 Bold" panose="020B0600000101010101" pitchFamily="50" charset="-127"/>
      <p:bold r:id="rId173"/>
    </p:embeddedFont>
    <p:embeddedFont>
      <p:font typeface="나눔스퀘어 ExtraBold" panose="020B0600000101010101" pitchFamily="50" charset="-127"/>
      <p:bold r:id="rId174"/>
    </p:embeddedFont>
    <p:embeddedFont>
      <p:font typeface="맑은 고딕" panose="020B0503020000020004" pitchFamily="50" charset="-127"/>
      <p:regular r:id="rId175"/>
      <p:bold r:id="rId1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font" Target="fonts/font6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font" Target="fonts/font7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10.fntdata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16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font" Target="fonts/font11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font" Target="fonts/font1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font" Target="fonts/font12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F2B5-E9AF-9D40-A629-A66BB45D84D2}" type="slidenum">
              <a:rPr kumimoji="1" lang="ko-Kore-KR" altLang="en-US" smtClean="0"/>
              <a:t>143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27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ko-kr/cloud/atlas/efficienc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설치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8675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mongo.js </a:t>
            </a:r>
            <a:r>
              <a:rPr lang="ko-KR" altLang="en-US" dirty="0"/>
              <a:t>파일 생성하기</a:t>
            </a:r>
            <a:endParaRPr lang="en-US" altLang="ko-KR" dirty="0"/>
          </a:p>
          <a:p>
            <a:r>
              <a:rPr lang="ko-KR" altLang="en-US" dirty="0"/>
              <a:t>복사한 코드 붙여 넣기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비밀번호는 직접 입력 하셔야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3C48F-7BB3-DBD2-724C-470C20EEFD84}"/>
              </a:ext>
            </a:extLst>
          </p:cNvPr>
          <p:cNvSpPr txBox="1"/>
          <p:nvPr/>
        </p:nvSpPr>
        <p:spPr>
          <a:xfrm>
            <a:off x="748937" y="3760881"/>
            <a:ext cx="942267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E4C1C3-82D4-4809-A413-D2424617C067}"/>
              </a:ext>
            </a:extLst>
          </p:cNvPr>
          <p:cNvCxnSpPr/>
          <p:nvPr/>
        </p:nvCxnSpPr>
        <p:spPr>
          <a:xfrm>
            <a:off x="2952214" y="4650380"/>
            <a:ext cx="16894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526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MongoDB</a:t>
            </a:r>
            <a:r>
              <a:rPr lang="ko-KR" altLang="en-US" dirty="0"/>
              <a:t> 가 </a:t>
            </a:r>
            <a:r>
              <a:rPr lang="en-US" altLang="ko-KR" dirty="0"/>
              <a:t>5.0 </a:t>
            </a:r>
            <a:r>
              <a:rPr lang="ko-KR" altLang="en-US" dirty="0"/>
              <a:t>이상 버전 부터는 </a:t>
            </a:r>
            <a:r>
              <a:rPr lang="ko-KR" altLang="en-US" dirty="0" err="1"/>
              <a:t>콜백을</a:t>
            </a:r>
            <a:r>
              <a:rPr lang="ko-KR" altLang="en-US" dirty="0"/>
              <a:t> 지원 </a:t>
            </a:r>
            <a:r>
              <a:rPr lang="ko-KR" altLang="en-US" dirty="0" err="1"/>
              <a:t>안해주네요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전부 </a:t>
            </a:r>
            <a:r>
              <a:rPr lang="en-US" altLang="ko-KR" dirty="0"/>
              <a:t>Async / Await </a:t>
            </a:r>
            <a:r>
              <a:rPr lang="ko-KR" altLang="en-US" dirty="0"/>
              <a:t>를 쓰도록 변경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하지만 우리는 </a:t>
            </a:r>
            <a:r>
              <a:rPr lang="ko-KR" altLang="en-US" dirty="0" err="1"/>
              <a:t>콜백도</a:t>
            </a:r>
            <a:r>
              <a:rPr lang="ko-KR" altLang="en-US" dirty="0"/>
              <a:t> 연습하고</a:t>
            </a:r>
            <a:r>
              <a:rPr lang="en-US" altLang="ko-KR" dirty="0"/>
              <a:t>, </a:t>
            </a:r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변경 하면서 연습을 </a:t>
            </a:r>
            <a:r>
              <a:rPr lang="ko-KR" altLang="en-US" dirty="0" err="1"/>
              <a:t>해나갈</a:t>
            </a:r>
            <a:r>
              <a:rPr lang="ko-KR" altLang="en-US" dirty="0"/>
              <a:t> 예정입니다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4.0.0 </a:t>
            </a:r>
            <a:r>
              <a:rPr lang="ko-KR" altLang="en-US" dirty="0"/>
              <a:t>버전을 설치 해서 콜백으로 먼저 연습하고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코드를 </a:t>
            </a:r>
            <a:r>
              <a:rPr lang="en-US" altLang="ko-KR" dirty="0"/>
              <a:t>Async / Await</a:t>
            </a:r>
            <a:r>
              <a:rPr lang="ko-KR" altLang="en-US" dirty="0"/>
              <a:t> 로 변경해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접속용 함수를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2019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mongodb@4.0.0 -S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92549-95E2-9B21-18F3-4481C3F4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4" y="2205630"/>
            <a:ext cx="5284376" cy="24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7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287671" y="959535"/>
            <a:ext cx="1161665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06913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0463A-A470-BDCF-9B19-7F93CA3A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5" y="437733"/>
            <a:ext cx="6938332" cy="41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23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이제 슬슬 </a:t>
            </a:r>
            <a:r>
              <a:rPr lang="en-US" altLang="ko-KR" dirty="0"/>
              <a:t>MongoDB</a:t>
            </a:r>
            <a:r>
              <a:rPr lang="ko-KR" altLang="en-US" dirty="0"/>
              <a:t> 의 명령어를 외우셔야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MongoDB </a:t>
            </a:r>
            <a:r>
              <a:rPr lang="ko-KR" altLang="en-US" dirty="0"/>
              <a:t>의 구조에 따라 먼저 </a:t>
            </a:r>
            <a:r>
              <a:rPr lang="en-US" altLang="ko-KR" dirty="0"/>
              <a:t>DB </a:t>
            </a:r>
            <a:r>
              <a:rPr lang="ko-KR" altLang="en-US" dirty="0"/>
              <a:t>명을 쓰고</a:t>
            </a:r>
            <a:r>
              <a:rPr lang="en-US" altLang="ko-KR" dirty="0"/>
              <a:t>, collection </a:t>
            </a:r>
            <a:r>
              <a:rPr lang="ko-KR" altLang="en-US" dirty="0"/>
              <a:t>명을 써줍니다</a:t>
            </a:r>
            <a:endParaRPr lang="en-US" altLang="ko-KR" dirty="0"/>
          </a:p>
          <a:p>
            <a:r>
              <a:rPr lang="ko-KR" altLang="en-US" dirty="0" err="1"/>
              <a:t>이렇게만해도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역할을 하는 </a:t>
            </a:r>
            <a:r>
              <a:rPr lang="en-US" altLang="ko-KR" dirty="0"/>
              <a:t>DB</a:t>
            </a:r>
            <a:r>
              <a:rPr lang="ko-KR" altLang="en-US" dirty="0"/>
              <a:t> 와 </a:t>
            </a:r>
            <a:r>
              <a:rPr lang="en-US" altLang="ko-KR" dirty="0"/>
              <a:t>table</a:t>
            </a:r>
            <a:r>
              <a:rPr lang="ko-KR" altLang="en-US" dirty="0"/>
              <a:t> 역할을 하는</a:t>
            </a:r>
            <a:r>
              <a:rPr lang="en-US" altLang="ko-KR" dirty="0"/>
              <a:t> collection </a:t>
            </a:r>
            <a:r>
              <a:rPr lang="ko-KR" altLang="en-US" dirty="0"/>
              <a:t>생성이 끝났습니다</a:t>
            </a:r>
            <a:r>
              <a:rPr lang="en-US" altLang="ko-KR" dirty="0"/>
              <a:t>! MySQL </a:t>
            </a:r>
            <a:r>
              <a:rPr lang="ko-KR" altLang="en-US" dirty="0"/>
              <a:t>보다 편하죠</a:t>
            </a:r>
            <a:r>
              <a:rPr lang="en-US" altLang="ko-KR" dirty="0"/>
              <a:t>!?</a:t>
            </a:r>
          </a:p>
          <a:p>
            <a:r>
              <a:rPr lang="en-US" altLang="ko-KR" dirty="0"/>
              <a:t>RDMBS</a:t>
            </a:r>
            <a:r>
              <a:rPr lang="ko-KR" altLang="en-US" dirty="0"/>
              <a:t>에서는 먼저 스키마를 통해 </a:t>
            </a:r>
            <a:r>
              <a:rPr lang="en-US" altLang="ko-KR" dirty="0"/>
              <a:t>DB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테이블 이름</a:t>
            </a:r>
            <a:r>
              <a:rPr lang="en-US" altLang="ko-KR" dirty="0"/>
              <a:t>, </a:t>
            </a:r>
            <a:r>
              <a:rPr lang="ko-KR" altLang="en-US" dirty="0"/>
              <a:t>구조를 전부다 만들어 줘야만 뭔가를 시작 할 수 있습니다</a:t>
            </a:r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 는 그냥 이렇게 간단하게 선언해서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E1B3-040C-5AD9-A55B-D184F8D0AEFD}"/>
              </a:ext>
            </a:extLst>
          </p:cNvPr>
          <p:cNvSpPr txBox="1"/>
          <p:nvPr/>
        </p:nvSpPr>
        <p:spPr>
          <a:xfrm>
            <a:off x="757107" y="2151425"/>
            <a:ext cx="768221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94507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사실 </a:t>
            </a:r>
            <a:r>
              <a:rPr lang="ko-KR" altLang="en-US" dirty="0" err="1"/>
              <a:t>하다보면</a:t>
            </a:r>
            <a:r>
              <a:rPr lang="ko-KR" altLang="en-US" dirty="0"/>
              <a:t> 이건 뭐 거의 </a:t>
            </a:r>
            <a:r>
              <a:rPr lang="en-US" altLang="ko-KR" dirty="0"/>
              <a:t>JS </a:t>
            </a:r>
            <a:r>
              <a:rPr lang="ko-KR" altLang="en-US" dirty="0"/>
              <a:t>의 변수를 엮어서 저장해 주는 기능이 아닌가 싶을 정도로 </a:t>
            </a:r>
            <a:r>
              <a:rPr lang="en-US" altLang="ko-KR" dirty="0"/>
              <a:t>JS</a:t>
            </a:r>
            <a:r>
              <a:rPr lang="ko-KR" altLang="en-US" dirty="0"/>
              <a:t>의 객체</a:t>
            </a:r>
            <a:r>
              <a:rPr lang="en-US" altLang="ko-KR" dirty="0"/>
              <a:t>, JSON </a:t>
            </a:r>
            <a:r>
              <a:rPr lang="ko-KR" altLang="en-US" dirty="0"/>
              <a:t>과 유사합니다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편리하죠</a:t>
            </a:r>
            <a:r>
              <a:rPr lang="en-US" altLang="ko-KR" dirty="0"/>
              <a:t>! ;)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702322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Uesrs.insertMany</a:t>
            </a:r>
            <a:r>
              <a:rPr lang="en-US" altLang="ko-KR" dirty="0"/>
              <a:t>([{}]) </a:t>
            </a:r>
            <a:r>
              <a:rPr lang="ko-KR" altLang="en-US" dirty="0"/>
              <a:t>는 많은 데이터</a:t>
            </a:r>
            <a:r>
              <a:rPr lang="en-US" altLang="ko-KR" dirty="0"/>
              <a:t>(Document)</a:t>
            </a:r>
            <a:r>
              <a:rPr lang="ko-KR" altLang="en-US" dirty="0"/>
              <a:t>를 한꺼번에 삽입</a:t>
            </a:r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해당 쿼리의 성공 여부는 리턴 된 객체의 </a:t>
            </a:r>
            <a:r>
              <a:rPr lang="en-US" altLang="ko-KR" dirty="0" err="1"/>
              <a:t>acknowleged</a:t>
            </a:r>
            <a:r>
              <a:rPr lang="en-US" altLang="ko-KR" dirty="0"/>
              <a:t> </a:t>
            </a:r>
            <a:r>
              <a:rPr lang="ko-KR" altLang="en-US" dirty="0"/>
              <a:t>값을 통해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추가하기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2908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F0794-8C5E-CA56-EA6A-6F47B1118EBC}"/>
              </a:ext>
            </a:extLst>
          </p:cNvPr>
          <p:cNvSpPr txBox="1"/>
          <p:nvPr/>
        </p:nvSpPr>
        <p:spPr>
          <a:xfrm>
            <a:off x="345030" y="335845"/>
            <a:ext cx="10094733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54449-8D78-4F5B-F3E1-13E7DE1A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39" y="3866274"/>
            <a:ext cx="8659061" cy="1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Uesrs.find</a:t>
            </a:r>
            <a:r>
              <a:rPr lang="en-US" altLang="ko-KR" dirty="0"/>
              <a:t>([{</a:t>
            </a:r>
            <a:r>
              <a:rPr lang="ko-KR" altLang="en-US" dirty="0"/>
              <a:t>조건들</a:t>
            </a:r>
            <a:r>
              <a:rPr lang="en-US" altLang="ko-KR" dirty="0"/>
              <a:t>}]) </a:t>
            </a:r>
            <a:r>
              <a:rPr lang="ko-KR" altLang="en-US" dirty="0"/>
              <a:t>는 조건들에 부합하는 데이터</a:t>
            </a:r>
            <a:r>
              <a:rPr lang="en-US" altLang="ko-KR" dirty="0"/>
              <a:t>(Document)</a:t>
            </a:r>
            <a:r>
              <a:rPr lang="ko-KR" altLang="en-US" dirty="0"/>
              <a:t>를 가져다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바로 데이터로 저장해 주는 것이 아니라 해당 데이터의 위치를 알려주는 </a:t>
            </a:r>
            <a:r>
              <a:rPr lang="en-US" altLang="ko-KR" dirty="0"/>
              <a:t>cursor </a:t>
            </a:r>
            <a:r>
              <a:rPr lang="ko-KR" altLang="en-US" dirty="0"/>
              <a:t>형태로 가져 옵니다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51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387523" y="320893"/>
            <a:ext cx="940961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3734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252680-9A2F-4882-E19C-9AAB21052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1"/>
          <a:stretch/>
        </p:blipFill>
        <p:spPr>
          <a:xfrm>
            <a:off x="463608" y="3280954"/>
            <a:ext cx="7759840" cy="2841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455E6F-7628-F088-91F7-06D4AFB3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8" y="521904"/>
            <a:ext cx="6319995" cy="23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83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34BC7-64AA-CE9E-1103-AC7C3FDD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093194"/>
            <a:ext cx="6954285" cy="23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도큐먼트를 한번에 삽입 합니다</a:t>
            </a:r>
            <a:endParaRPr lang="en-US" altLang="ko-KR" dirty="0"/>
          </a:p>
          <a:p>
            <a:r>
              <a:rPr lang="ko-KR" altLang="en-US" dirty="0"/>
              <a:t>삽입할 도큐먼트는 배열에 담긴 객체 형태로 전달 되어야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2CD4-7B1F-947A-CC2D-2C4D10558F5E}"/>
              </a:ext>
            </a:extLst>
          </p:cNvPr>
          <p:cNvSpPr txBox="1"/>
          <p:nvPr/>
        </p:nvSpPr>
        <p:spPr>
          <a:xfrm>
            <a:off x="849385" y="2964346"/>
            <a:ext cx="3227665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EFE59-AFD5-44B1-7F94-AAF491B7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964346"/>
            <a:ext cx="4318696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10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가장 처음의 도큐먼트 하나를 삭제합니다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3842657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A6C65-E33F-0310-9466-43838921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69" y="2292701"/>
            <a:ext cx="4933095" cy="30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00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 삭제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4978D-23D9-E1ED-6931-6B675C20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937000"/>
            <a:ext cx="5660423" cy="21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가정 처음의 도큐먼트 하나를 수정합니다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37181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873AB-4F92-5DDD-D644-A21F4E9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64" y="2319418"/>
            <a:ext cx="6924974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2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</a:t>
            </a:r>
            <a:r>
              <a:rPr lang="en-US" altLang="ko-KR" dirty="0"/>
              <a:t> </a:t>
            </a:r>
            <a:r>
              <a:rPr lang="ko-KR" altLang="en-US" dirty="0"/>
              <a:t>수정합니다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400" y="2292701"/>
            <a:ext cx="482962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43A77-FB86-10C2-A05A-6213E72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55" y="22927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827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도큐먼트를 찾아 줍니다</a:t>
            </a:r>
            <a:endParaRPr lang="en-US" altLang="ko-KR" dirty="0"/>
          </a:p>
          <a:p>
            <a:r>
              <a:rPr lang="ko-KR" altLang="en-US" dirty="0"/>
              <a:t>찾아서 값을 반환 하므로 변수에 넣어서 처리</a:t>
            </a:r>
            <a:r>
              <a:rPr lang="en-US" altLang="ko-KR" dirty="0"/>
              <a:t>,</a:t>
            </a:r>
            <a:r>
              <a:rPr lang="ko-KR" altLang="en-US" dirty="0"/>
              <a:t> 또는</a:t>
            </a:r>
            <a:r>
              <a:rPr lang="en-US" altLang="ko-KR" dirty="0"/>
              <a:t> </a:t>
            </a:r>
            <a:r>
              <a:rPr lang="ko-KR" altLang="en-US" dirty="0"/>
              <a:t>바로 출력해 줘야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399" y="3056235"/>
            <a:ext cx="944517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6FC32-E092-3F84-C42C-1437B21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488935"/>
            <a:ext cx="8563210" cy="10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63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도큐먼트를 찾아 줍니다</a:t>
            </a:r>
            <a:endParaRPr lang="en-US" altLang="ko-KR" dirty="0"/>
          </a:p>
          <a:p>
            <a:r>
              <a:rPr lang="ko-KR" altLang="en-US" dirty="0"/>
              <a:t>찾아서 값을 반환 하므로 변수에 넣어서 처리</a:t>
            </a:r>
            <a:r>
              <a:rPr lang="en-US" altLang="ko-KR" dirty="0"/>
              <a:t>,</a:t>
            </a:r>
            <a:r>
              <a:rPr lang="ko-KR" altLang="en-US" dirty="0"/>
              <a:t> 또는</a:t>
            </a:r>
            <a:r>
              <a:rPr lang="en-US" altLang="ko-KR" dirty="0"/>
              <a:t> </a:t>
            </a:r>
            <a:r>
              <a:rPr lang="ko-KR" altLang="en-US" dirty="0"/>
              <a:t>바로 출력해 줘야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787399" y="3056235"/>
            <a:ext cx="944517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6FC32-E092-3F84-C42C-1437B21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5203441"/>
            <a:ext cx="8563210" cy="106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FBCC7-2F17-A4CA-5B71-60915CF6C9CD}"/>
              </a:ext>
            </a:extLst>
          </p:cNvPr>
          <p:cNvSpPr txBox="1"/>
          <p:nvPr/>
        </p:nvSpPr>
        <p:spPr>
          <a:xfrm>
            <a:off x="787398" y="4268337"/>
            <a:ext cx="944517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15236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조건에 맞는 도큐먼트를 전부 찾아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find </a:t>
            </a:r>
            <a:r>
              <a:rPr lang="ko-KR" altLang="en-US" dirty="0"/>
              <a:t>는 독특한 특성을 가집니다</a:t>
            </a:r>
            <a:endParaRPr lang="en-US" altLang="ko-KR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로 찾은 값은 리턴이 되긴 하지만 </a:t>
            </a:r>
            <a:r>
              <a:rPr lang="en-US" altLang="ko-KR" dirty="0"/>
              <a:t>MongoDB</a:t>
            </a:r>
            <a:r>
              <a:rPr lang="ko-KR" altLang="en-US" dirty="0"/>
              <a:t> 의 정보를 가진 </a:t>
            </a:r>
            <a:r>
              <a:rPr lang="en-US" altLang="ko-KR" dirty="0"/>
              <a:t>Cursor</a:t>
            </a:r>
            <a:r>
              <a:rPr lang="ko-KR" altLang="en-US" dirty="0"/>
              <a:t> 객체로 저장이 됩니다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있다는 의미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리턴이 될 때</a:t>
            </a:r>
            <a:r>
              <a:rPr lang="en-US" altLang="ko-KR" dirty="0"/>
              <a:t>, Await </a:t>
            </a:r>
            <a:r>
              <a:rPr lang="ko-KR" altLang="en-US" dirty="0"/>
              <a:t>을 사용하지 않습니다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Find</a:t>
            </a:r>
            <a:r>
              <a:rPr lang="ko-KR" altLang="en-US" dirty="0"/>
              <a:t> 로 찾은 값을 출력하려면 </a:t>
            </a:r>
            <a:r>
              <a:rPr lang="en-US" altLang="ko-KR" dirty="0" err="1"/>
              <a:t>forEach</a:t>
            </a:r>
            <a:r>
              <a:rPr lang="en-US" altLang="ko-KR" dirty="0"/>
              <a:t>() </a:t>
            </a:r>
            <a:r>
              <a:rPr lang="ko-KR" altLang="en-US" dirty="0"/>
              <a:t>라는 메소드를 사용해야만 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이때는 </a:t>
            </a:r>
            <a:r>
              <a:rPr lang="en-US" altLang="ko-KR" dirty="0"/>
              <a:t>await </a:t>
            </a:r>
            <a:r>
              <a:rPr lang="ko-KR" altLang="en-US" dirty="0"/>
              <a:t>붙여 줘야만 출력이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데이터로 변경하려면 </a:t>
            </a:r>
            <a:r>
              <a:rPr lang="en-US" altLang="ko-KR" dirty="0" err="1"/>
              <a:t>toArray</a:t>
            </a:r>
            <a:r>
              <a:rPr lang="en-US" altLang="ko-KR" dirty="0"/>
              <a:t>() </a:t>
            </a:r>
            <a:r>
              <a:rPr lang="ko-KR" altLang="en-US" dirty="0"/>
              <a:t>메소드를 사용합니다</a:t>
            </a:r>
            <a:r>
              <a:rPr lang="en-US" altLang="ko-KR" dirty="0"/>
              <a:t>. </a:t>
            </a:r>
            <a:r>
              <a:rPr lang="ko-KR" altLang="en-US" dirty="0"/>
              <a:t>역시 </a:t>
            </a:r>
            <a:r>
              <a:rPr lang="en-US" altLang="ko-KR" dirty="0"/>
              <a:t>await </a:t>
            </a:r>
            <a:r>
              <a:rPr lang="ko-KR" altLang="en-US" dirty="0"/>
              <a:t>사용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294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19EC0-D9D1-39BE-6A55-2C6894824D1A}"/>
              </a:ext>
            </a:extLst>
          </p:cNvPr>
          <p:cNvSpPr txBox="1"/>
          <p:nvPr/>
        </p:nvSpPr>
        <p:spPr>
          <a:xfrm>
            <a:off x="685800" y="632936"/>
            <a:ext cx="60960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76ACC-CA8E-6DF7-FD14-E3EDB5EA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87" y="632935"/>
            <a:ext cx="4871162" cy="413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140D4-B08D-152D-E9E0-6903BF45A344}"/>
              </a:ext>
            </a:extLst>
          </p:cNvPr>
          <p:cNvSpPr txBox="1"/>
          <p:nvPr/>
        </p:nvSpPr>
        <p:spPr>
          <a:xfrm>
            <a:off x="685800" y="3639742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25BAA-FEA3-4A94-25BA-C01D34F0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12" y="7433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19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 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24691-C6D7-3606-7D0D-6308E4CE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86" y="743300"/>
            <a:ext cx="5415001" cy="4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59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7" y="937976"/>
            <a:ext cx="11498325" cy="53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BF004-22B6-0222-E2AD-9E45CE5C9976}"/>
              </a:ext>
            </a:extLst>
          </p:cNvPr>
          <p:cNvSpPr txBox="1"/>
          <p:nvPr/>
        </p:nvSpPr>
        <p:spPr>
          <a:xfrm>
            <a:off x="508000" y="493236"/>
            <a:ext cx="76454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F29ED-A1EE-9944-704B-6C71B48A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5172"/>
            <a:ext cx="6056846" cy="1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15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Kdt5 </a:t>
            </a:r>
            <a:r>
              <a:rPr lang="ko-KR" altLang="en-US" dirty="0"/>
              <a:t>데이터 베이스</a:t>
            </a:r>
            <a:r>
              <a:rPr lang="en-US" altLang="ko-KR" dirty="0"/>
              <a:t>, member </a:t>
            </a:r>
            <a:r>
              <a:rPr lang="ko-KR" altLang="en-US" dirty="0"/>
              <a:t>컬렉션을 만들어 주세요</a:t>
            </a:r>
            <a:endParaRPr lang="en-US" altLang="ko-KR" dirty="0"/>
          </a:p>
          <a:p>
            <a:r>
              <a:rPr lang="ko-KR" altLang="en-US" dirty="0"/>
              <a:t>자신과 같은 줄에 앉은 사람의 이름과 나이 정보를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</a:t>
            </a:r>
            <a:r>
              <a:rPr lang="en-US" altLang="ko-KR" dirty="0"/>
              <a:t> </a:t>
            </a:r>
            <a:r>
              <a:rPr lang="ko-KR" altLang="en-US" dirty="0"/>
              <a:t>추가해 주세요 </a:t>
            </a:r>
            <a:r>
              <a:rPr lang="en-US" altLang="ko-KR" dirty="0"/>
              <a:t>(Ex. { name: ‘</a:t>
            </a:r>
            <a:r>
              <a:rPr lang="ko-KR" altLang="en-US" dirty="0"/>
              <a:t>이효석</a:t>
            </a:r>
            <a:r>
              <a:rPr lang="en-US" altLang="ko-KR" dirty="0"/>
              <a:t>’, age: 39 })</a:t>
            </a:r>
          </a:p>
          <a:p>
            <a:r>
              <a:rPr lang="ko-KR" altLang="en-US" dirty="0"/>
              <a:t>자신의 바로 앞 </a:t>
            </a:r>
            <a:r>
              <a:rPr lang="en-US" altLang="ko-KR" dirty="0"/>
              <a:t>or </a:t>
            </a:r>
            <a:r>
              <a:rPr lang="ko-KR" altLang="en-US" dirty="0"/>
              <a:t>뒤에 앉은 사람의 이름과 나이 정보를 </a:t>
            </a:r>
            <a:r>
              <a:rPr lang="en-US" altLang="ko-KR" dirty="0" err="1"/>
              <a:t>insertOne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 추가해 주세요</a:t>
            </a:r>
            <a:endParaRPr lang="en-US" altLang="ko-KR" dirty="0"/>
          </a:p>
          <a:p>
            <a:r>
              <a:rPr lang="ko-KR" altLang="en-US" dirty="0"/>
              <a:t>자신의 바로 옆에 앉은 사람의 도큐먼트를 삭제해 주세요</a:t>
            </a:r>
            <a:endParaRPr lang="en-US" altLang="ko-KR" dirty="0"/>
          </a:p>
          <a:p>
            <a:r>
              <a:rPr lang="ko-KR" altLang="en-US" dirty="0"/>
              <a:t>자신의 바로 앞에 앉은 사람의 이름과 나이 정보를 옆에 앉은 사람의 정보로 변경해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1234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컬렉션 중에서 나이가 </a:t>
            </a:r>
            <a:r>
              <a:rPr lang="en-US" altLang="ko-KR" dirty="0"/>
              <a:t>25</a:t>
            </a:r>
            <a:r>
              <a:rPr lang="ko-KR" altLang="en-US" dirty="0"/>
              <a:t>살 이상인 사람들을 전부 찾아서 </a:t>
            </a:r>
            <a:r>
              <a:rPr lang="en-US" altLang="ko-KR" dirty="0"/>
              <a:t>console.log </a:t>
            </a:r>
            <a:r>
              <a:rPr lang="ko-KR" altLang="en-US" dirty="0"/>
              <a:t>로 출력해 주세요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2301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8335B-E1CA-8C82-CA4A-8F2C4C64ADEF}"/>
              </a:ext>
            </a:extLst>
          </p:cNvPr>
          <p:cNvSpPr txBox="1"/>
          <p:nvPr/>
        </p:nvSpPr>
        <p:spPr>
          <a:xfrm>
            <a:off x="3800748" y="251207"/>
            <a:ext cx="5560967" cy="63555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2050" name="Picture 2" descr="장풍 - 리브레 위키">
            <a:extLst>
              <a:ext uri="{FF2B5EF4-FFF2-40B4-BE49-F238E27FC236}">
                <a16:creationId xmlns:a16="http://schemas.microsoft.com/office/drawing/2014/main" id="{31259EF7-773A-3299-FCF4-5E6D2C8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55" y="3489960"/>
            <a:ext cx="2609850" cy="1752600"/>
          </a:xfrm>
          <a:prstGeom prst="rect">
            <a:avLst/>
          </a:prstGeom>
          <a:solidFill>
            <a:srgbClr val="262626"/>
          </a:solidFill>
        </p:spPr>
      </p:pic>
    </p:spTree>
    <p:extLst>
      <p:ext uri="{BB962C8B-B14F-4D97-AF65-F5344CB8AC3E}">
        <p14:creationId xmlns:p14="http://schemas.microsoft.com/office/powerpoint/2010/main" val="9845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콜백</a:t>
            </a:r>
            <a:r>
              <a:rPr lang="ko-KR" altLang="en-US" dirty="0"/>
              <a:t> 지옥에서 벗어나고자 </a:t>
            </a:r>
            <a:r>
              <a:rPr lang="en-US" altLang="ko-KR" dirty="0"/>
              <a:t>JS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에서 부터 </a:t>
            </a:r>
            <a:r>
              <a:rPr lang="en-US" altLang="ko-KR" dirty="0"/>
              <a:t>Promise </a:t>
            </a:r>
            <a:r>
              <a:rPr lang="ko-KR" altLang="en-US" dirty="0"/>
              <a:t>와 </a:t>
            </a:r>
            <a:r>
              <a:rPr lang="en-US" altLang="ko-KR" dirty="0"/>
              <a:t>Async/Await </a:t>
            </a:r>
            <a:r>
              <a:rPr lang="ko-KR" altLang="en-US" dirty="0"/>
              <a:t>를 지원하게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Promise </a:t>
            </a:r>
            <a:r>
              <a:rPr lang="ko-KR" altLang="en-US" dirty="0"/>
              <a:t>의 경우도 </a:t>
            </a:r>
            <a:r>
              <a:rPr lang="en-US" altLang="ko-KR" dirty="0"/>
              <a:t>Promise Chain </a:t>
            </a:r>
            <a:r>
              <a:rPr lang="ko-KR" altLang="en-US" dirty="0"/>
              <a:t>이 발생하기 때문에 이전에 작성 하셨던 </a:t>
            </a:r>
            <a:r>
              <a:rPr lang="en-US" altLang="ko-KR" dirty="0"/>
              <a:t>JS </a:t>
            </a:r>
            <a:r>
              <a:rPr lang="ko-KR" altLang="en-US" dirty="0"/>
              <a:t>와는 또 느낌이 다르게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GitHub - frouo/promise-lite: Lets chain asynchronous methods. Pure Swift,  100% tested, lightweight with ~150 lines of code only">
            <a:extLst>
              <a:ext uri="{FF2B5EF4-FFF2-40B4-BE49-F238E27FC236}">
                <a16:creationId xmlns:a16="http://schemas.microsoft.com/office/drawing/2014/main" id="{1BACF31D-B3C8-0298-6750-3AC78BE6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22730" r="9430" b="54032"/>
          <a:stretch/>
        </p:blipFill>
        <p:spPr bwMode="auto">
          <a:xfrm>
            <a:off x="836024" y="4223657"/>
            <a:ext cx="7732737" cy="19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774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그래서 이제 </a:t>
            </a:r>
            <a:r>
              <a:rPr lang="en-US" altLang="ko-KR" dirty="0"/>
              <a:t>Async / Await </a:t>
            </a:r>
            <a:r>
              <a:rPr lang="ko-KR" altLang="en-US" dirty="0"/>
              <a:t>를 쓰시면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8793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6810392" y="1058554"/>
            <a:ext cx="512906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853AF-C132-E45A-88B7-BE2D44623DEA}"/>
              </a:ext>
            </a:extLst>
          </p:cNvPr>
          <p:cNvSpPr txBox="1"/>
          <p:nvPr/>
        </p:nvSpPr>
        <p:spPr>
          <a:xfrm>
            <a:off x="78665" y="1060500"/>
            <a:ext cx="512906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CF35A3-F302-601D-EAC6-58A80511AA61}"/>
              </a:ext>
            </a:extLst>
          </p:cNvPr>
          <p:cNvSpPr/>
          <p:nvPr/>
        </p:nvSpPr>
        <p:spPr>
          <a:xfrm>
            <a:off x="5573630" y="2157385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8068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추가하기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4821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6018516" y="148471"/>
            <a:ext cx="617348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B284-5E74-790C-C86A-F5D66FC91BB8}"/>
              </a:ext>
            </a:extLst>
          </p:cNvPr>
          <p:cNvSpPr txBox="1"/>
          <p:nvPr/>
        </p:nvSpPr>
        <p:spPr>
          <a:xfrm>
            <a:off x="85083" y="148471"/>
            <a:ext cx="5191767" cy="655564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81123261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458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365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7105B-BF57-61AC-9AC4-FA55CE3FD7C3}"/>
              </a:ext>
            </a:extLst>
          </p:cNvPr>
          <p:cNvSpPr txBox="1"/>
          <p:nvPr/>
        </p:nvSpPr>
        <p:spPr>
          <a:xfrm>
            <a:off x="0" y="458956"/>
            <a:ext cx="6010275" cy="594008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82165-C3D1-8D36-E67D-8F2304C4244D}"/>
              </a:ext>
            </a:extLst>
          </p:cNvPr>
          <p:cNvSpPr txBox="1"/>
          <p:nvPr/>
        </p:nvSpPr>
        <p:spPr>
          <a:xfrm>
            <a:off x="7153275" y="458956"/>
            <a:ext cx="5038725" cy="535531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029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86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AE87E-11EE-610B-DD31-AA6FCA36ED2B}"/>
              </a:ext>
            </a:extLst>
          </p:cNvPr>
          <p:cNvSpPr txBox="1"/>
          <p:nvPr/>
        </p:nvSpPr>
        <p:spPr>
          <a:xfrm>
            <a:off x="6096000" y="210026"/>
            <a:ext cx="6096000" cy="664797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A7AA1-8275-08CD-8FD6-B5791E56DC12}"/>
              </a:ext>
            </a:extLst>
          </p:cNvPr>
          <p:cNvSpPr txBox="1"/>
          <p:nvPr/>
        </p:nvSpPr>
        <p:spPr>
          <a:xfrm>
            <a:off x="0" y="210026"/>
            <a:ext cx="5886450" cy="723274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1012418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1219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436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DD0F3-EFD9-3B67-AB3A-A7E33A71C9B4}"/>
              </a:ext>
            </a:extLst>
          </p:cNvPr>
          <p:cNvSpPr txBox="1"/>
          <p:nvPr/>
        </p:nvSpPr>
        <p:spPr>
          <a:xfrm>
            <a:off x="6662058" y="58846"/>
            <a:ext cx="5021943" cy="612475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FB09-E55D-80AF-A8F9-A3555808970B}"/>
              </a:ext>
            </a:extLst>
          </p:cNvPr>
          <p:cNvSpPr txBox="1"/>
          <p:nvPr/>
        </p:nvSpPr>
        <p:spPr>
          <a:xfrm>
            <a:off x="0" y="58846"/>
            <a:ext cx="6096000" cy="827919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7759775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9273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D24C9-5C7A-5527-D16F-48F64654F466}"/>
              </a:ext>
            </a:extLst>
          </p:cNvPr>
          <p:cNvSpPr txBox="1"/>
          <p:nvPr/>
        </p:nvSpPr>
        <p:spPr>
          <a:xfrm>
            <a:off x="254000" y="207645"/>
            <a:ext cx="4851400" cy="6124754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DB6A4-2469-6396-6724-3A42B8ACAE84}"/>
              </a:ext>
            </a:extLst>
          </p:cNvPr>
          <p:cNvSpPr txBox="1"/>
          <p:nvPr/>
        </p:nvSpPr>
        <p:spPr>
          <a:xfrm>
            <a:off x="5581650" y="207645"/>
            <a:ext cx="6038850" cy="827919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751851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6096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4132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EB06-1462-3A1E-3759-79E3860A1D62}"/>
              </a:ext>
            </a:extLst>
          </p:cNvPr>
          <p:cNvSpPr txBox="1"/>
          <p:nvPr/>
        </p:nvSpPr>
        <p:spPr>
          <a:xfrm>
            <a:off x="6676570" y="797510"/>
            <a:ext cx="5515430" cy="5262979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2E07-62FF-EBFF-2DA9-9875740E2517}"/>
              </a:ext>
            </a:extLst>
          </p:cNvPr>
          <p:cNvSpPr txBox="1"/>
          <p:nvPr/>
        </p:nvSpPr>
        <p:spPr>
          <a:xfrm>
            <a:off x="0" y="151178"/>
            <a:ext cx="6096000" cy="655564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0920390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8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1DF31-FBD8-16AE-7C07-CE43861BB212}"/>
              </a:ext>
            </a:extLst>
          </p:cNvPr>
          <p:cNvSpPr txBox="1"/>
          <p:nvPr/>
        </p:nvSpPr>
        <p:spPr>
          <a:xfrm>
            <a:off x="6734175" y="258901"/>
            <a:ext cx="5457825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3CD6E-515E-5872-6441-5BF56C5B4792}"/>
              </a:ext>
            </a:extLst>
          </p:cNvPr>
          <p:cNvSpPr txBox="1"/>
          <p:nvPr/>
        </p:nvSpPr>
        <p:spPr>
          <a:xfrm>
            <a:off x="137112" y="258901"/>
            <a:ext cx="6161314" cy="6340197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9487775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실습 코드를 전부 </a:t>
            </a:r>
            <a:r>
              <a:rPr lang="en-US" altLang="ko-KR" dirty="0"/>
              <a:t>Async / Await </a:t>
            </a:r>
            <a:r>
              <a:rPr lang="ko-KR" altLang="en-US" dirty="0"/>
              <a:t>로 변경해 주세요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Async / Await </a:t>
            </a:r>
            <a:r>
              <a:rPr lang="ko-KR" altLang="en-US" sz="4400" dirty="0">
                <a:solidFill>
                  <a:srgbClr val="0070C0"/>
                </a:solidFill>
              </a:rPr>
              <a:t>로 변경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801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120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10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9886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실습에서 하루동안 팝업을 뜨지 않게 한 것처럼</a:t>
            </a:r>
            <a:r>
              <a:rPr lang="en-US" altLang="ko-KR" dirty="0"/>
              <a:t>, </a:t>
            </a:r>
            <a:r>
              <a:rPr lang="ko-KR" altLang="en-US" dirty="0"/>
              <a:t>로그 아웃 후 </a:t>
            </a:r>
            <a:r>
              <a:rPr lang="en-US" altLang="ko-KR" dirty="0"/>
              <a:t>60</a:t>
            </a:r>
            <a:r>
              <a:rPr lang="ko-KR" altLang="en-US" dirty="0"/>
              <a:t>초 동안은  세션이 없어도 자동 로그인이 되도록 구현해 봅시다</a:t>
            </a:r>
            <a:endParaRPr lang="en-US" altLang="ko-KR" dirty="0"/>
          </a:p>
          <a:p>
            <a:r>
              <a:rPr lang="ko-KR" altLang="en-US" dirty="0"/>
              <a:t>왜 쿠키를 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세션은 브라우저를 종료하면 사라지지만 쿠키는 만료일 까지 남아 있게 됩니다</a:t>
            </a:r>
            <a:r>
              <a:rPr lang="en-US" altLang="ko-KR" dirty="0"/>
              <a:t>!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쿠키를 이용해서 구현을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04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로그인을 하면 쿠키를 발행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초 의 </a:t>
            </a:r>
            <a:r>
              <a:rPr lang="en-US" altLang="ko-KR" dirty="0"/>
              <a:t>expires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켜기</a:t>
            </a:r>
            <a:endParaRPr lang="en-US" altLang="ko-KR" dirty="0"/>
          </a:p>
          <a:p>
            <a:pPr lvl="1"/>
            <a:r>
              <a:rPr lang="en-US" altLang="ko-KR" dirty="0"/>
              <a:t>Signed </a:t>
            </a:r>
            <a:r>
              <a:rPr lang="ko-KR" altLang="en-US" dirty="0"/>
              <a:t>옵션 켜기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가 저장 되므로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서버의 </a:t>
            </a:r>
            <a:r>
              <a:rPr lang="en-US" altLang="ko-KR" dirty="0">
                <a:sym typeface="Wingdings" panose="05000000000000000000" pitchFamily="2" charset="2"/>
              </a:rPr>
              <a:t>Cookie-parser</a:t>
            </a:r>
            <a:r>
              <a:rPr lang="ko-KR" altLang="en-US" dirty="0">
                <a:sym typeface="Wingdings" panose="05000000000000000000" pitchFamily="2" charset="2"/>
              </a:rPr>
              <a:t> 에 암호화 키 설정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E3BE4-CC33-9A11-5B46-B9775208C258}"/>
              </a:ext>
            </a:extLst>
          </p:cNvPr>
          <p:cNvSpPr txBox="1"/>
          <p:nvPr/>
        </p:nvSpPr>
        <p:spPr>
          <a:xfrm>
            <a:off x="1114425" y="5160277"/>
            <a:ext cx="55245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98618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47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정상 작동 하는지 테스트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후</a:t>
            </a:r>
            <a:r>
              <a:rPr lang="en-US" altLang="ko-KR" dirty="0"/>
              <a:t>, </a:t>
            </a:r>
            <a:r>
              <a:rPr lang="ko-KR" altLang="en-US" dirty="0"/>
              <a:t>브라우저를 종료 하고 다시 켠 다음 게시판 서비스로 접근하기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시간 이후 접근이 안되는지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7207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로그아웃을 하면 쿠키도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아웃은 사용자가 로그 아웃을 하겠다는 의사를 밝힌 것이므로 쿠키도 같이 삭제가 되어야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 아웃을 한 다음에 다른 사용자가 와서 접근 했을 때 로그인 처리가 되면 안되니까요</a:t>
            </a:r>
            <a:r>
              <a:rPr lang="en-US" altLang="ko-KR" dirty="0"/>
              <a:t>!	</a:t>
            </a:r>
          </a:p>
        </p:txBody>
      </p:sp>
    </p:spTree>
    <p:extLst>
      <p:ext uri="{BB962C8B-B14F-4D97-AF65-F5344CB8AC3E}">
        <p14:creationId xmlns:p14="http://schemas.microsoft.com/office/powerpoint/2010/main" val="54742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정말 중요한 정보만 저장이 되는 파일이므로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올리면 안되겠죠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에 추가해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해당 파일은 직접 업로드 하면서 사용하시면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24E1-059D-DECE-D550-A59082EA9901}"/>
              </a:ext>
            </a:extLst>
          </p:cNvPr>
          <p:cNvSpPr txBox="1"/>
          <p:nvPr/>
        </p:nvSpPr>
        <p:spPr>
          <a:xfrm>
            <a:off x="889000" y="3105834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160712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gitignore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안되나요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도 캐쉬를 사용하기 때문에</a:t>
            </a:r>
            <a:r>
              <a:rPr lang="en-US" altLang="ko-KR" dirty="0"/>
              <a:t> </a:t>
            </a:r>
            <a:r>
              <a:rPr lang="ko-KR" altLang="en-US" dirty="0"/>
              <a:t>로컬에 해당 내용이 남아 있어서 그렇게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깃 캐쉬를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</a:t>
            </a:r>
            <a:r>
              <a:rPr lang="ko-KR" altLang="en-US" dirty="0" err="1">
                <a:sym typeface="Wingdings" panose="05000000000000000000" pitchFamily="2" charset="2"/>
              </a:rPr>
              <a:t>푸쉬해</a:t>
            </a:r>
            <a:r>
              <a:rPr lang="ko-KR" altLang="en-US" dirty="0">
                <a:sym typeface="Wingdings" panose="05000000000000000000" pitchFamily="2" charset="2"/>
              </a:rPr>
              <a:t> 주시면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r>
              <a:rPr lang="en-US" altLang="ko-KR" dirty="0"/>
              <a:t>git rm -r --cached .</a:t>
            </a:r>
          </a:p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–m “clear git cache”</a:t>
            </a:r>
          </a:p>
          <a:p>
            <a:r>
              <a:rPr lang="en-US" altLang="ko-KR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122876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65382"/>
            <a:ext cx="12192000" cy="65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구조분해 할당 문법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Destructuring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608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강좌] 팝업 하루동안 안뜨기 : 네이버 블로그">
            <a:extLst>
              <a:ext uri="{FF2B5EF4-FFF2-40B4-BE49-F238E27FC236}">
                <a16:creationId xmlns:a16="http://schemas.microsoft.com/office/drawing/2014/main" id="{C4908718-A465-E353-9469-E6FE4EA8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" y="359063"/>
            <a:ext cx="5562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] Login 아이디 기억하기 / 쿠기 (Cookie)">
            <a:extLst>
              <a:ext uri="{FF2B5EF4-FFF2-40B4-BE49-F238E27FC236}">
                <a16:creationId xmlns:a16="http://schemas.microsoft.com/office/drawing/2014/main" id="{0FC42E7F-B3E9-A3E4-63AB-BDF72686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6" y="359063"/>
            <a:ext cx="4850612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7E3E6-7649-C0F0-24F1-2C11F2CD87C3}"/>
              </a:ext>
            </a:extLst>
          </p:cNvPr>
          <p:cNvSpPr/>
          <p:nvPr/>
        </p:nvSpPr>
        <p:spPr>
          <a:xfrm>
            <a:off x="6659420" y="2687782"/>
            <a:ext cx="1219200" cy="535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4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3" y="1615051"/>
            <a:ext cx="439510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A17B2-1DC2-DB0B-1C52-34272CF955A2}"/>
              </a:ext>
            </a:extLst>
          </p:cNvPr>
          <p:cNvSpPr txBox="1"/>
          <p:nvPr/>
        </p:nvSpPr>
        <p:spPr>
          <a:xfrm>
            <a:off x="6372225" y="1615051"/>
            <a:ext cx="509587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2 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C416C-E354-82F8-A409-BEB24FBD853F}"/>
              </a:ext>
            </a:extLst>
          </p:cNvPr>
          <p:cNvSpPr/>
          <p:nvPr/>
        </p:nvSpPr>
        <p:spPr>
          <a:xfrm>
            <a:off x="5514975" y="2152650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A52ABB7F-C2AC-1CCC-2991-EFEF9221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33036"/>
            <a:ext cx="11260802" cy="276976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각 요소를 추출하여 바로 변수로 할당</a:t>
            </a:r>
            <a:endParaRPr lang="en-US" altLang="ko-KR" dirty="0"/>
          </a:p>
          <a:p>
            <a:r>
              <a:rPr lang="ko-KR" altLang="en-US" dirty="0"/>
              <a:t>추출되는 기준은 배열의 순서에 따라서 할당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34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E772-8F82-D54A-3D49-A56C7E6B14B9}"/>
              </a:ext>
            </a:extLst>
          </p:cNvPr>
          <p:cNvSpPr txBox="1"/>
          <p:nvPr/>
        </p:nvSpPr>
        <p:spPr>
          <a:xfrm>
            <a:off x="628650" y="1452216"/>
            <a:ext cx="805815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2023-03-19T15:57:58.774Z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"2023-03-19"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formattedDate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2023, 03, 19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2" y="1615051"/>
            <a:ext cx="679540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1CB52-12B2-989F-4288-5CB6E1102E4B}"/>
              </a:ext>
            </a:extLst>
          </p:cNvPr>
          <p:cNvSpPr txBox="1"/>
          <p:nvPr/>
        </p:nvSpPr>
        <p:spPr>
          <a:xfrm>
            <a:off x="653142" y="4703713"/>
            <a:ext cx="679540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A9C07FB-06E7-D318-158C-45638BA23496}"/>
              </a:ext>
            </a:extLst>
          </p:cNvPr>
          <p:cNvSpPr/>
          <p:nvPr/>
        </p:nvSpPr>
        <p:spPr>
          <a:xfrm rot="5400000">
            <a:off x="3765095" y="3693645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8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59D6-702B-7F69-9798-054237A1E2DF}"/>
              </a:ext>
            </a:extLst>
          </p:cNvPr>
          <p:cNvSpPr txBox="1"/>
          <p:nvPr/>
        </p:nvSpPr>
        <p:spPr>
          <a:xfrm>
            <a:off x="790574" y="1473190"/>
            <a:ext cx="439102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"03068"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"Seoul"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'Seoul'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03068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91B5C22-17DE-9CAD-B200-FC012811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1473190"/>
            <a:ext cx="6475890" cy="522961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키를 기준으로 변수에 할당</a:t>
            </a:r>
            <a:endParaRPr lang="en-US" altLang="ko-KR" dirty="0"/>
          </a:p>
          <a:p>
            <a:r>
              <a:rPr lang="ko-KR" altLang="en-US" dirty="0"/>
              <a:t>순서는 상관이 없고</a:t>
            </a:r>
            <a:r>
              <a:rPr lang="en-US" altLang="ko-KR" dirty="0"/>
              <a:t>, </a:t>
            </a:r>
            <a:r>
              <a:rPr lang="ko-KR" altLang="en-US" dirty="0"/>
              <a:t>객체의 키와 이름이 </a:t>
            </a:r>
            <a:r>
              <a:rPr lang="ko-KR" altLang="en-US" dirty="0" err="1"/>
              <a:t>같아야만</a:t>
            </a:r>
            <a:r>
              <a:rPr lang="ko-KR" altLang="en-US" dirty="0"/>
              <a:t> 할당이 된다</a:t>
            </a:r>
            <a:r>
              <a:rPr lang="en-US" altLang="ko-KR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599874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Spread Syntax(...)</a:t>
            </a:r>
          </a:p>
        </p:txBody>
      </p:sp>
    </p:spTree>
    <p:extLst>
      <p:ext uri="{BB962C8B-B14F-4D97-AF65-F5344CB8AC3E}">
        <p14:creationId xmlns:p14="http://schemas.microsoft.com/office/powerpoint/2010/main" val="249188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3772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년에 추가 된 문법입니다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백 엔드에서 큰 데이터를 다룰 때 자주 사용하므로 간단하게 배우고 </a:t>
            </a:r>
            <a:r>
              <a:rPr lang="ko-KR" altLang="en-US" dirty="0" err="1"/>
              <a:t>넘어갈게요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구조 분해 할당 등에 다양하게 사용이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말그대로 배열 또는 객체의 값을 하나하나 따로 분리해서 흩뿌리는 역할을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변수 앞에 </a:t>
            </a:r>
            <a:r>
              <a:rPr lang="en-US" altLang="ko-KR" dirty="0">
                <a:solidFill>
                  <a:schemeClr val="accent1"/>
                </a:solidFill>
              </a:rPr>
              <a:t>…</a:t>
            </a:r>
            <a:r>
              <a:rPr lang="ko-KR" altLang="en-US" dirty="0"/>
              <a:t> 을 써주면 됩니다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5B00-C50B-0D2F-FBC1-6E8218492DC2}"/>
              </a:ext>
            </a:extLst>
          </p:cNvPr>
          <p:cNvSpPr txBox="1"/>
          <p:nvPr/>
        </p:nvSpPr>
        <p:spPr>
          <a:xfrm>
            <a:off x="744070" y="5226152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F51D3-D0F7-F56A-2660-DC4C81234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14"/>
          <a:stretch/>
        </p:blipFill>
        <p:spPr>
          <a:xfrm>
            <a:off x="7358537" y="5226152"/>
            <a:ext cx="295087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09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A5CF-A287-BF60-62F1-D6DDF26B0B6B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23DCC5-0164-74F2-9709-7BD31494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5" y="4556206"/>
            <a:ext cx="7078081" cy="14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87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83A64-3745-9C4F-DFCF-106BBAAB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4537167"/>
            <a:ext cx="6696635" cy="1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6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08384-DEFB-9D2E-9104-C1148547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29000"/>
            <a:ext cx="817185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8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 연산자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C6C0A-9CA1-BB21-43C6-727370064E16}"/>
              </a:ext>
            </a:extLst>
          </p:cNvPr>
          <p:cNvSpPr txBox="1"/>
          <p:nvPr/>
        </p:nvSpPr>
        <p:spPr>
          <a:xfrm>
            <a:off x="510988" y="1328391"/>
            <a:ext cx="60960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E3C113-D4A1-93A4-9488-CC23493C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124002"/>
            <a:ext cx="7980785" cy="9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활용하는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cookie.ejs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/>
              <a:t>페이지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쿠키가 없으면 </a:t>
            </a:r>
            <a:r>
              <a:rPr lang="en-US" altLang="ko-KR" dirty="0"/>
              <a:t>alert </a:t>
            </a:r>
            <a:r>
              <a:rPr lang="ko-KR" altLang="en-US" dirty="0"/>
              <a:t>창을 띄우는 </a:t>
            </a:r>
            <a:r>
              <a:rPr lang="en-US" altLang="ko-KR" dirty="0" err="1"/>
              <a:t>cookie.ejs</a:t>
            </a:r>
            <a:r>
              <a:rPr lang="en-US" altLang="ko-KR" dirty="0"/>
              <a:t> </a:t>
            </a:r>
            <a:r>
              <a:rPr lang="ko-KR" altLang="en-US" dirty="0"/>
              <a:t>페이지를 만들어 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C6CF-1BA7-90EF-DCD9-18A7C3BB0757}"/>
              </a:ext>
            </a:extLst>
          </p:cNvPr>
          <p:cNvSpPr txBox="1"/>
          <p:nvPr/>
        </p:nvSpPr>
        <p:spPr>
          <a:xfrm>
            <a:off x="794327" y="2212630"/>
            <a:ext cx="844203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하루동안 보지 않기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03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 연산자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C501-3E0E-4DE7-288C-963B1EFB51BC}"/>
              </a:ext>
            </a:extLst>
          </p:cNvPr>
          <p:cNvSpPr txBox="1"/>
          <p:nvPr/>
        </p:nvSpPr>
        <p:spPr>
          <a:xfrm>
            <a:off x="510988" y="132839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D7D2CE-C024-F092-99FA-97A68D6B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2819626"/>
            <a:ext cx="3258740" cy="16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2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C501-3E0E-4DE7-288C-963B1EFB51BC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615D3-D945-C7EF-B829-72B74B1E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03757"/>
            <a:ext cx="337370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31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76703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150B7-174A-61A3-480F-B4DB8ECED4D8}"/>
              </a:ext>
            </a:extLst>
          </p:cNvPr>
          <p:cNvSpPr txBox="1"/>
          <p:nvPr/>
        </p:nvSpPr>
        <p:spPr>
          <a:xfrm>
            <a:off x="2815770" y="1233713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NoSQL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2997546"/>
            <a:ext cx="1600758" cy="4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2834239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2546748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5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16931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7" y="0"/>
            <a:ext cx="10460386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3574467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3286976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2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onceptual Hand Writing Showing Why Question. Business Photo Text Asking  for What Reason and Purpose Expressing Surprise Stock Illustration -  Illustration of inquire, people: 129124868">
            <a:extLst>
              <a:ext uri="{FF2B5EF4-FFF2-40B4-BE49-F238E27FC236}">
                <a16:creationId xmlns:a16="http://schemas.microsoft.com/office/drawing/2014/main" id="{E4038DC8-EED7-C492-8F18-82138D79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81775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813E6350-4F36-4F71-73E4-E04B81E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77" y="2340776"/>
            <a:ext cx="10083437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4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84B0FC-D24E-2491-25CB-E67A6901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23" y="704473"/>
            <a:ext cx="9348153" cy="5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952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아......촉이 온다...촉이 와....!!!!!!!!!! - ARASHI(아라시) 카테고리">
            <a:extLst>
              <a:ext uri="{FF2B5EF4-FFF2-40B4-BE49-F238E27FC236}">
                <a16:creationId xmlns:a16="http://schemas.microsoft.com/office/drawing/2014/main" id="{A1BE616C-A3C3-613E-A0A5-B5F40799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760081"/>
            <a:ext cx="7126287" cy="53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39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74AA532D-0652-1A75-C0D0-679272A1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859034"/>
            <a:ext cx="9134475" cy="51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40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ongoDB: Consistent Enterprise Market Share Gains (NASDAQ:MDB) | Seeking  Alpha">
            <a:extLst>
              <a:ext uri="{FF2B5EF4-FFF2-40B4-BE49-F238E27FC236}">
                <a16:creationId xmlns:a16="http://schemas.microsoft.com/office/drawing/2014/main" id="{A41B3475-DC3B-C6E1-357E-363B226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1109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3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를 익숙한 </a:t>
            </a:r>
            <a:r>
              <a:rPr lang="en-US" altLang="ko-KR" dirty="0"/>
              <a:t>JSON </a:t>
            </a:r>
            <a:r>
              <a:rPr lang="ko-KR" altLang="en-US" dirty="0"/>
              <a:t>형태로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빠르게 </a:t>
            </a: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전환 가능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구조의 변경이 용이</a:t>
            </a:r>
            <a:endParaRPr lang="en-US" altLang="ko-KR" dirty="0"/>
          </a:p>
          <a:p>
            <a:pPr lvl="1"/>
            <a:r>
              <a:rPr lang="ko-KR" altLang="en-US" dirty="0"/>
              <a:t>제약이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높은 수평 확장성</a:t>
            </a:r>
            <a:r>
              <a:rPr lang="en-US" altLang="ko-KR" dirty="0"/>
              <a:t>,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스키마 설계의 유연성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표준이 없어요</a:t>
            </a:r>
            <a:r>
              <a:rPr lang="en-US" altLang="ko-KR" dirty="0"/>
              <a:t>(= </a:t>
            </a:r>
            <a:r>
              <a:rPr lang="ko-KR" altLang="en-US" dirty="0"/>
              <a:t>제약이 없음</a:t>
            </a:r>
            <a:r>
              <a:rPr lang="en-US" altLang="ko-KR" dirty="0"/>
              <a:t>)!</a:t>
            </a:r>
          </a:p>
          <a:p>
            <a:pPr lvl="1"/>
            <a:r>
              <a:rPr lang="ko-KR" altLang="en-US" dirty="0"/>
              <a:t>데이터가 구조화 되어 있지 않음</a:t>
            </a:r>
            <a:endParaRPr lang="en-US" altLang="ko-KR" dirty="0"/>
          </a:p>
          <a:p>
            <a:pPr lvl="2"/>
            <a:r>
              <a:rPr lang="ko-KR" altLang="en-US" dirty="0"/>
              <a:t>단순한 구조의 쿼리만 사용 가능</a:t>
            </a:r>
            <a:endParaRPr lang="en-US" altLang="ko-KR" dirty="0"/>
          </a:p>
          <a:p>
            <a:pPr lvl="2"/>
            <a:r>
              <a:rPr lang="ko-KR" altLang="en-US" dirty="0"/>
              <a:t>데이터의 일관성 및 안정성을 </a:t>
            </a:r>
            <a:r>
              <a:rPr lang="en-US" altLang="ko-KR" dirty="0"/>
              <a:t>DB</a:t>
            </a:r>
            <a:r>
              <a:rPr lang="ko-KR" altLang="en-US" dirty="0"/>
              <a:t>가 아닌 </a:t>
            </a:r>
            <a:r>
              <a:rPr lang="en-US" altLang="ko-KR" dirty="0"/>
              <a:t>APP </a:t>
            </a:r>
            <a:r>
              <a:rPr lang="ko-KR" altLang="en-US" dirty="0"/>
              <a:t>레벨에서 관리해줘야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버그 발생 확률 높음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MongoDB(Humongous DB)</a:t>
            </a:r>
          </a:p>
        </p:txBody>
      </p:sp>
    </p:spTree>
    <p:extLst>
      <p:ext uri="{BB962C8B-B14F-4D97-AF65-F5344CB8AC3E}">
        <p14:creationId xmlns:p14="http://schemas.microsoft.com/office/powerpoint/2010/main" val="10247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AC513-0D64-60E4-901C-D0DBE9A60266}"/>
              </a:ext>
            </a:extLst>
          </p:cNvPr>
          <p:cNvSpPr txBox="1"/>
          <p:nvPr/>
        </p:nvSpPr>
        <p:spPr>
          <a:xfrm>
            <a:off x="258618" y="187834"/>
            <a:ext cx="544021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쿠기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6630-184D-57B9-AA3A-7276DA7293F9}"/>
              </a:ext>
            </a:extLst>
          </p:cNvPr>
          <p:cNvSpPr txBox="1"/>
          <p:nvPr/>
        </p:nvSpPr>
        <p:spPr>
          <a:xfrm>
            <a:off x="258617" y="2349143"/>
            <a:ext cx="11185237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`http://localhost:4000/cookie/cook`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발행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32583554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3AFF0C4-8B54-394F-D36C-4DA58CE1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57" y="1334098"/>
            <a:ext cx="6255085" cy="16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3A562-4985-751C-8E95-239157BEBC1B}"/>
              </a:ext>
            </a:extLst>
          </p:cNvPr>
          <p:cNvSpPr txBox="1"/>
          <p:nvPr/>
        </p:nvSpPr>
        <p:spPr>
          <a:xfrm>
            <a:off x="1892240" y="4177609"/>
            <a:ext cx="8407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https://www.mongodb.com/ko-kr/cloud/atlas/efficiency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9644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,067 No More Stock Photos and Images - 123RF">
            <a:extLst>
              <a:ext uri="{FF2B5EF4-FFF2-40B4-BE49-F238E27FC236}">
                <a16:creationId xmlns:a16="http://schemas.microsoft.com/office/drawing/2014/main" id="{28E8E0E3-4736-4C4A-4A55-B6AA0D38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42" y="1444186"/>
            <a:ext cx="5113047" cy="54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ild a house - icon by Adioma">
            <a:extLst>
              <a:ext uri="{FF2B5EF4-FFF2-40B4-BE49-F238E27FC236}">
                <a16:creationId xmlns:a16="http://schemas.microsoft.com/office/drawing/2014/main" id="{9AF29A77-7F25-3AFE-FAA2-8CD6CA19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06" y="721365"/>
            <a:ext cx="3955190" cy="37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064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클라우드서비스 – Cloud Service">
            <a:extLst>
              <a:ext uri="{FF2B5EF4-FFF2-40B4-BE49-F238E27FC236}">
                <a16:creationId xmlns:a16="http://schemas.microsoft.com/office/drawing/2014/main" id="{FFA434B0-3CD1-4FE7-5606-9967AD6F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3" y="484986"/>
            <a:ext cx="5646053" cy="58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526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2E7396-8246-618D-5445-7010964D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769"/>
            <a:ext cx="12192000" cy="4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6A060-35BB-E7B9-D2C9-05396914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114366"/>
            <a:ext cx="603969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7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9BCCA-0AE5-CA55-C4B7-2249B550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2066735"/>
            <a:ext cx="6258798" cy="272453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17DC70-0312-1EC1-0CF8-6F332707B0CC}"/>
              </a:ext>
            </a:extLst>
          </p:cNvPr>
          <p:cNvSpPr/>
          <p:nvPr/>
        </p:nvSpPr>
        <p:spPr>
          <a:xfrm rot="13741909">
            <a:off x="5190306" y="4384196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10A2E-842C-0F4E-A3EB-BA7BA218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7" y="0"/>
            <a:ext cx="776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004907-A3A0-CDA3-B990-0746D32F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7" y="0"/>
            <a:ext cx="8308286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64582A5-B2D5-9ED3-6FBF-592B05B60971}"/>
              </a:ext>
            </a:extLst>
          </p:cNvPr>
          <p:cNvSpPr/>
          <p:nvPr/>
        </p:nvSpPr>
        <p:spPr>
          <a:xfrm rot="13741909">
            <a:off x="9004660" y="4880584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600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CB2DB1-2401-D133-5BE5-ED23FC78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53" y="0"/>
            <a:ext cx="7688494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3E4F9D2-71A2-249E-BB79-8061C4F79D87}"/>
              </a:ext>
            </a:extLst>
          </p:cNvPr>
          <p:cNvSpPr/>
          <p:nvPr/>
        </p:nvSpPr>
        <p:spPr>
          <a:xfrm rot="13741909">
            <a:off x="8708569" y="5289887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74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FA6FF-6E6F-7E93-5397-25664153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875943"/>
            <a:ext cx="8707065" cy="510611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824635F-76C0-EC21-DA78-C4AD3D18F7A7}"/>
              </a:ext>
            </a:extLst>
          </p:cNvPr>
          <p:cNvSpPr/>
          <p:nvPr/>
        </p:nvSpPr>
        <p:spPr>
          <a:xfrm rot="13741909">
            <a:off x="9849392" y="5768858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E91F7E-D169-25A4-FA3B-12FBAC3E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699971"/>
            <a:ext cx="74400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45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5641C-2846-0F0C-566A-07F47D31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604443"/>
            <a:ext cx="7697274" cy="564911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793BA56-4F7B-7EAB-74E4-ECE91A24A14A}"/>
              </a:ext>
            </a:extLst>
          </p:cNvPr>
          <p:cNvSpPr/>
          <p:nvPr/>
        </p:nvSpPr>
        <p:spPr>
          <a:xfrm rot="13741909">
            <a:off x="5677986" y="2581521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328C27-9F1F-6BE1-A683-FE93C99C8950}"/>
              </a:ext>
            </a:extLst>
          </p:cNvPr>
          <p:cNvSpPr/>
          <p:nvPr/>
        </p:nvSpPr>
        <p:spPr>
          <a:xfrm rot="13741909">
            <a:off x="9065622" y="4662871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87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60081-2F98-746F-0688-553EEB05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433498"/>
            <a:ext cx="5582429" cy="199100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AF78271-DAE3-6149-82A2-169FCEBEE6B9}"/>
              </a:ext>
            </a:extLst>
          </p:cNvPr>
          <p:cNvSpPr/>
          <p:nvPr/>
        </p:nvSpPr>
        <p:spPr>
          <a:xfrm rot="13741909">
            <a:off x="8429895" y="3948769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39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61FE30-237E-5583-E6B6-B7510E4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390101"/>
            <a:ext cx="8192643" cy="6077798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4F8E8F-3219-3403-F155-6DD977330C8F}"/>
              </a:ext>
            </a:extLst>
          </p:cNvPr>
          <p:cNvSpPr/>
          <p:nvPr/>
        </p:nvSpPr>
        <p:spPr>
          <a:xfrm rot="13741909">
            <a:off x="5738947" y="3365293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719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C53AD9-C9BA-13F7-E4A6-D3471EEB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18600"/>
            <a:ext cx="7497221" cy="662079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FD0801A-E25A-A362-B557-6C50D8B2A844}"/>
              </a:ext>
            </a:extLst>
          </p:cNvPr>
          <p:cNvSpPr/>
          <p:nvPr/>
        </p:nvSpPr>
        <p:spPr>
          <a:xfrm rot="13741909">
            <a:off x="8038008" y="3731053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70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1101E-581F-DE96-56AF-49C9858A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3" y="0"/>
            <a:ext cx="6599993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6957A0E-22E6-5579-4B93-42515FE99EA8}"/>
              </a:ext>
            </a:extLst>
          </p:cNvPr>
          <p:cNvSpPr/>
          <p:nvPr/>
        </p:nvSpPr>
        <p:spPr>
          <a:xfrm rot="19124691">
            <a:off x="2643134" y="2674868"/>
            <a:ext cx="714103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46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04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C72B1-6329-91D4-2B11-6132691F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18" y="1106768"/>
            <a:ext cx="5642164" cy="46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15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ional and non relational databases">
            <a:extLst>
              <a:ext uri="{FF2B5EF4-FFF2-40B4-BE49-F238E27FC236}">
                <a16:creationId xmlns:a16="http://schemas.microsoft.com/office/drawing/2014/main" id="{EC6A4DD3-237B-C3C6-3B35-ECD62A9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61" y="1044115"/>
            <a:ext cx="9085277" cy="47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84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09551-01BB-FF84-4516-C572BA49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92" y="1239041"/>
            <a:ext cx="7772616" cy="4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7338</Words>
  <Application>Microsoft Office PowerPoint</Application>
  <PresentationFormat>와이드스크린</PresentationFormat>
  <Paragraphs>1232</Paragraphs>
  <Slides>162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162</vt:i4>
      </vt:variant>
    </vt:vector>
  </HeadingPairs>
  <TitlesOfParts>
    <vt:vector size="169" baseType="lpstr">
      <vt:lpstr>맑은 고딕</vt:lpstr>
      <vt:lpstr>나눔스퀘어 Bold</vt:lpstr>
      <vt:lpstr>나눔스퀘어 ExtraBold</vt:lpstr>
      <vt:lpstr>Arial</vt:lpstr>
      <vt:lpstr>Consolas</vt:lpstr>
      <vt:lpstr>Calibri</vt:lpstr>
      <vt:lpstr>Office 테마</vt:lpstr>
      <vt:lpstr>PowerPoint 프레젠테이션</vt:lpstr>
      <vt:lpstr>PowerPoint 프레젠테이션</vt:lpstr>
      <vt:lpstr>쿠키의 최대 나이? 정하기!</vt:lpstr>
      <vt:lpstr>쿠키 삭제하기!</vt:lpstr>
      <vt:lpstr>PowerPoint 프레젠테이션</vt:lpstr>
      <vt:lpstr>PowerPoint 프레젠테이션</vt:lpstr>
      <vt:lpstr>쿠키를 활용하는 cookie.ejs 페이지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 모듈 추가하기</vt:lpstr>
      <vt:lpstr>PowerPoint 프레젠테이션</vt:lpstr>
      <vt:lpstr>회원 가입 용 라우터 구현</vt:lpstr>
      <vt:lpstr>PowerPoint 프레젠테이션</vt:lpstr>
      <vt:lpstr>회원 가입 컨트롤러 작성</vt:lpstr>
      <vt:lpstr>PowerPoint 프레젠테이션</vt:lpstr>
      <vt:lpstr>PowerPoint 프레젠테이션</vt:lpstr>
      <vt:lpstr>로그인 용 라우터 구현</vt:lpstr>
      <vt:lpstr>PowerPoint 프레젠테이션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  <vt:lpstr>쿠키를 사용한 자동 로그인</vt:lpstr>
      <vt:lpstr>쿠키를 사용한 자동 로그인</vt:lpstr>
      <vt:lpstr>PowerPoint 프레젠테이션</vt:lpstr>
      <vt:lpstr>쿠키를 사용한 자동 로그인</vt:lpstr>
      <vt:lpstr>쿠키가 정상 작동 하는지 테스트!</vt:lpstr>
      <vt:lpstr>로그아웃을 하면 쿠키도…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DOTENV, 중요 정보를 관리하는 모듈</vt:lpstr>
      <vt:lpstr>.gitignore 가 안되나요?</vt:lpstr>
      <vt:lpstr>PowerPoint 프레젠테이션</vt:lpstr>
      <vt:lpstr>배열 구조 분해 할당</vt:lpstr>
      <vt:lpstr>배열 구조 분해 할당</vt:lpstr>
      <vt:lpstr>객체 구조 분해 할당</vt:lpstr>
      <vt:lpstr>객체 구조 분해 할당</vt:lpstr>
      <vt:lpstr>PowerPoint 프레젠테이션</vt:lpstr>
      <vt:lpstr>전개 구문</vt:lpstr>
      <vt:lpstr>전개 구문 – 객체 합치기</vt:lpstr>
      <vt:lpstr>전개 구문 – 객체 합치기</vt:lpstr>
      <vt:lpstr>전개 구문 – 배열 합치기</vt:lpstr>
      <vt:lpstr>전개 구문 – 나머지 연산자, 객체</vt:lpstr>
      <vt:lpstr>전개 구문 – 나머지 연산자, 배열</vt:lpstr>
      <vt:lpstr>전개 구문 –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MongoDB(Humongous DB)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용 js 파일 생성</vt:lpstr>
      <vt:lpstr>MongoDB 접속용 함수를 생성</vt:lpstr>
      <vt:lpstr>MongoDB 패키지 설치</vt:lpstr>
      <vt:lpstr>PowerPoint 프레젠테이션</vt:lpstr>
      <vt:lpstr>PowerPoint 프레젠테이션</vt:lpstr>
      <vt:lpstr>MongoDB 첫 데이터 베이스 생성하기!</vt:lpstr>
      <vt:lpstr>MongoDB 첫 데이터 베이스 생성하기!</vt:lpstr>
      <vt:lpstr>첫 데이터 베이스에 데이터 추가하기!</vt:lpstr>
      <vt:lpstr>PowerPoint 프레젠테이션</vt:lpstr>
      <vt:lpstr>첫 데이터 베이스에 데이터 확인하기!</vt:lpstr>
      <vt:lpstr>PowerPoint 프레젠테이션</vt:lpstr>
      <vt:lpstr>PowerPoint 프레젠테이션</vt:lpstr>
      <vt:lpstr>PowerPoint 프레젠테이션</vt:lpstr>
      <vt:lpstr>PowerPoint 프레젠테이션</vt:lpstr>
      <vt:lpstr>insertOne</vt:lpstr>
      <vt:lpstr>insertMany</vt:lpstr>
      <vt:lpstr>PowerPoint 프레젠테이션</vt:lpstr>
      <vt:lpstr>deleteOne</vt:lpstr>
      <vt:lpstr>deleteMany</vt:lpstr>
      <vt:lpstr>PowerPoint 프레젠테이션</vt:lpstr>
      <vt:lpstr>updateOne</vt:lpstr>
      <vt:lpstr>updateMany</vt:lpstr>
      <vt:lpstr>PowerPoint 프레젠테이션</vt:lpstr>
      <vt:lpstr>findOne</vt:lpstr>
      <vt:lpstr>findOne</vt:lpstr>
      <vt:lpstr>find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실습, 데이터 삽입 – 수정 – 삭제 – 검색 하기</vt:lpstr>
      <vt:lpstr>실습, 데이터 삽입 – 수정 – 삭제 – 검색 하기</vt:lpstr>
      <vt:lpstr>PowerPoint 프레젠테이션</vt:lpstr>
      <vt:lpstr>PowerPoint 프레젠테이션</vt:lpstr>
      <vt:lpstr>콜백 지옥의 구원자 Async/Await</vt:lpstr>
      <vt:lpstr>콜백 지옥의 구원자 Async/Await</vt:lpstr>
      <vt:lpstr>PowerPoint 프레젠테이션</vt:lpstr>
      <vt:lpstr>첫 데이터 베이스에 데이터 추가하기!</vt:lpstr>
      <vt:lpstr>PowerPoint 프레젠테이션</vt:lpstr>
      <vt:lpstr>PowerPoint 프레젠테이션</vt:lpstr>
      <vt:lpstr>insertOne</vt:lpstr>
      <vt:lpstr>PowerPoint 프레젠테이션</vt:lpstr>
      <vt:lpstr>insertMany</vt:lpstr>
      <vt:lpstr>PowerPoint 프레젠테이션</vt:lpstr>
      <vt:lpstr>PowerPoint 프레젠테이션</vt:lpstr>
      <vt:lpstr>deleteOne</vt:lpstr>
      <vt:lpstr>PowerPoint 프레젠테이션</vt:lpstr>
      <vt:lpstr>deleteMany</vt:lpstr>
      <vt:lpstr>PowerPoint 프레젠테이션</vt:lpstr>
      <vt:lpstr>PowerPoint 프레젠테이션</vt:lpstr>
      <vt:lpstr>updateOne</vt:lpstr>
      <vt:lpstr>PowerPoint 프레젠테이션</vt:lpstr>
      <vt:lpstr>updateMany</vt:lpstr>
      <vt:lpstr>PowerPoint 프레젠테이션</vt:lpstr>
      <vt:lpstr>실습, Async / Await 로 변경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1335</cp:revision>
  <dcterms:created xsi:type="dcterms:W3CDTF">2022-05-29T13:34:07Z</dcterms:created>
  <dcterms:modified xsi:type="dcterms:W3CDTF">2023-03-19T18:28:43Z</dcterms:modified>
</cp:coreProperties>
</file>