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9"/>
  </p:notesMasterIdLst>
  <p:sldIdLst>
    <p:sldId id="346" r:id="rId2"/>
    <p:sldId id="3330" r:id="rId3"/>
    <p:sldId id="3322" r:id="rId4"/>
    <p:sldId id="3349" r:id="rId5"/>
    <p:sldId id="3332" r:id="rId6"/>
    <p:sldId id="3336" r:id="rId7"/>
    <p:sldId id="3350" r:id="rId8"/>
    <p:sldId id="3334" r:id="rId9"/>
    <p:sldId id="3337" r:id="rId10"/>
    <p:sldId id="3387" r:id="rId11"/>
    <p:sldId id="3382" r:id="rId12"/>
    <p:sldId id="3391" r:id="rId13"/>
    <p:sldId id="4595" r:id="rId14"/>
    <p:sldId id="3378" r:id="rId15"/>
    <p:sldId id="3379" r:id="rId16"/>
    <p:sldId id="3380" r:id="rId17"/>
    <p:sldId id="2842" r:id="rId18"/>
    <p:sldId id="4610" r:id="rId19"/>
    <p:sldId id="4612" r:id="rId20"/>
    <p:sldId id="4608" r:id="rId21"/>
    <p:sldId id="2846" r:id="rId22"/>
    <p:sldId id="2848" r:id="rId23"/>
    <p:sldId id="3045" r:id="rId24"/>
    <p:sldId id="3046" r:id="rId25"/>
    <p:sldId id="3048" r:id="rId26"/>
    <p:sldId id="3050" r:id="rId27"/>
    <p:sldId id="3080" r:id="rId28"/>
    <p:sldId id="3083" r:id="rId29"/>
    <p:sldId id="3079" r:id="rId30"/>
    <p:sldId id="3081" r:id="rId31"/>
    <p:sldId id="3067" r:id="rId32"/>
    <p:sldId id="3084" r:id="rId33"/>
    <p:sldId id="4624" r:id="rId34"/>
    <p:sldId id="3068" r:id="rId35"/>
    <p:sldId id="4338" r:id="rId36"/>
    <p:sldId id="3087" r:id="rId37"/>
    <p:sldId id="3089" r:id="rId38"/>
    <p:sldId id="3088" r:id="rId39"/>
    <p:sldId id="3090" r:id="rId40"/>
    <p:sldId id="4670" r:id="rId41"/>
    <p:sldId id="3091" r:id="rId42"/>
    <p:sldId id="3092" r:id="rId43"/>
    <p:sldId id="4671" r:id="rId44"/>
    <p:sldId id="3093" r:id="rId45"/>
    <p:sldId id="4672" r:id="rId46"/>
    <p:sldId id="3094" r:id="rId47"/>
    <p:sldId id="3098" r:id="rId48"/>
    <p:sldId id="4673" r:id="rId49"/>
    <p:sldId id="3099" r:id="rId50"/>
    <p:sldId id="4674" r:id="rId51"/>
    <p:sldId id="3095" r:id="rId52"/>
    <p:sldId id="3096" r:id="rId53"/>
    <p:sldId id="4675" r:id="rId54"/>
    <p:sldId id="3097" r:id="rId55"/>
    <p:sldId id="3061" r:id="rId56"/>
    <p:sldId id="4676" r:id="rId57"/>
    <p:sldId id="3106" r:id="rId58"/>
    <p:sldId id="3107" r:id="rId59"/>
    <p:sldId id="3062" r:id="rId60"/>
    <p:sldId id="3100" r:id="rId61"/>
    <p:sldId id="3101" r:id="rId62"/>
    <p:sldId id="4616" r:id="rId63"/>
    <p:sldId id="3108" r:id="rId64"/>
    <p:sldId id="3102" r:id="rId65"/>
    <p:sldId id="3103" r:id="rId66"/>
    <p:sldId id="4667" r:id="rId67"/>
    <p:sldId id="4668" r:id="rId68"/>
    <p:sldId id="3109" r:id="rId69"/>
    <p:sldId id="4658" r:id="rId70"/>
    <p:sldId id="4659" r:id="rId71"/>
    <p:sldId id="4660" r:id="rId72"/>
    <p:sldId id="4625" r:id="rId73"/>
    <p:sldId id="4633" r:id="rId74"/>
    <p:sldId id="4634" r:id="rId75"/>
    <p:sldId id="4630" r:id="rId76"/>
    <p:sldId id="4636" r:id="rId77"/>
    <p:sldId id="4637" r:id="rId78"/>
    <p:sldId id="4663" r:id="rId79"/>
    <p:sldId id="4639" r:id="rId80"/>
    <p:sldId id="4640" r:id="rId81"/>
    <p:sldId id="4665" r:id="rId82"/>
    <p:sldId id="4669" r:id="rId83"/>
    <p:sldId id="4677" r:id="rId84"/>
    <p:sldId id="4744" r:id="rId85"/>
    <p:sldId id="4745" r:id="rId86"/>
    <p:sldId id="4746" r:id="rId87"/>
    <p:sldId id="4678" r:id="rId88"/>
    <p:sldId id="4747" r:id="rId89"/>
    <p:sldId id="4679" r:id="rId90"/>
    <p:sldId id="4748" r:id="rId91"/>
    <p:sldId id="4699" r:id="rId92"/>
    <p:sldId id="4693" r:id="rId93"/>
    <p:sldId id="4688" r:id="rId94"/>
    <p:sldId id="4694" r:id="rId95"/>
    <p:sldId id="4683" r:id="rId96"/>
    <p:sldId id="4689" r:id="rId97"/>
    <p:sldId id="4690" r:id="rId98"/>
    <p:sldId id="4691" r:id="rId99"/>
    <p:sldId id="4692" r:id="rId100"/>
    <p:sldId id="4695" r:id="rId101"/>
    <p:sldId id="4700" r:id="rId102"/>
    <p:sldId id="4701" r:id="rId103"/>
    <p:sldId id="4702" r:id="rId104"/>
    <p:sldId id="4684" r:id="rId105"/>
    <p:sldId id="4703" r:id="rId106"/>
    <p:sldId id="4685" r:id="rId107"/>
    <p:sldId id="4704" r:id="rId108"/>
    <p:sldId id="4706" r:id="rId109"/>
    <p:sldId id="4686" r:id="rId110"/>
    <p:sldId id="4707" r:id="rId111"/>
    <p:sldId id="4708" r:id="rId112"/>
    <p:sldId id="4713" r:id="rId113"/>
    <p:sldId id="4712" r:id="rId114"/>
    <p:sldId id="4710" r:id="rId115"/>
    <p:sldId id="4715" r:id="rId116"/>
    <p:sldId id="4716" r:id="rId117"/>
    <p:sldId id="4714" r:id="rId118"/>
    <p:sldId id="4717" r:id="rId119"/>
    <p:sldId id="4718" r:id="rId120"/>
    <p:sldId id="4719" r:id="rId121"/>
    <p:sldId id="4720" r:id="rId122"/>
    <p:sldId id="4721" r:id="rId123"/>
    <p:sldId id="4722" r:id="rId124"/>
    <p:sldId id="4723" r:id="rId125"/>
    <p:sldId id="4724" r:id="rId126"/>
    <p:sldId id="4725" r:id="rId127"/>
    <p:sldId id="4726" r:id="rId128"/>
    <p:sldId id="4727" r:id="rId129"/>
    <p:sldId id="4728" r:id="rId130"/>
    <p:sldId id="4729" r:id="rId131"/>
    <p:sldId id="4730" r:id="rId132"/>
    <p:sldId id="4731" r:id="rId133"/>
    <p:sldId id="4709" r:id="rId134"/>
    <p:sldId id="4732" r:id="rId135"/>
    <p:sldId id="4733" r:id="rId136"/>
    <p:sldId id="4734" r:id="rId137"/>
    <p:sldId id="4705" r:id="rId138"/>
    <p:sldId id="4735" r:id="rId139"/>
    <p:sldId id="4687" r:id="rId140"/>
    <p:sldId id="4736" r:id="rId141"/>
    <p:sldId id="4738" r:id="rId142"/>
    <p:sldId id="4739" r:id="rId143"/>
    <p:sldId id="4740" r:id="rId144"/>
    <p:sldId id="4741" r:id="rId145"/>
    <p:sldId id="4742" r:id="rId146"/>
    <p:sldId id="4743" r:id="rId147"/>
    <p:sldId id="4305" r:id="rId148"/>
  </p:sldIdLst>
  <p:sldSz cx="12192000" cy="6858000"/>
  <p:notesSz cx="6858000" cy="9144000"/>
  <p:embeddedFontLst>
    <p:embeddedFont>
      <p:font typeface="Calibri" panose="020F0502020204030204" pitchFamily="34" charset="0"/>
      <p:regular r:id="rId150"/>
      <p:bold r:id="rId151"/>
      <p:italic r:id="rId152"/>
      <p:boldItalic r:id="rId153"/>
    </p:embeddedFont>
    <p:embeddedFont>
      <p:font typeface="Consolas" panose="020B0609020204030204" pitchFamily="49" charset="0"/>
      <p:regular r:id="rId154"/>
      <p:bold r:id="rId155"/>
      <p:italic r:id="rId156"/>
      <p:boldItalic r:id="rId157"/>
    </p:embeddedFont>
    <p:embeddedFont>
      <p:font typeface="나눔스퀘어 Bold" panose="020B0600000101010101" pitchFamily="50" charset="-127"/>
      <p:bold r:id="rId158"/>
    </p:embeddedFont>
    <p:embeddedFont>
      <p:font typeface="나눔스퀘어 ExtraBold" panose="020B0600000101010101" pitchFamily="50" charset="-127"/>
      <p:bold r:id="rId159"/>
    </p:embeddedFont>
    <p:embeddedFont>
      <p:font typeface="맑은 고딕" panose="020B0503020000020004" pitchFamily="50" charset="-127"/>
      <p:regular r:id="rId160"/>
      <p:bold r:id="rId16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4A7"/>
    <a:srgbClr val="262626"/>
    <a:srgbClr val="7EFF80"/>
    <a:srgbClr val="FEFF7F"/>
    <a:srgbClr val="000072"/>
    <a:srgbClr val="FEFEFE"/>
    <a:srgbClr val="0741E6"/>
    <a:srgbClr val="62362D"/>
    <a:srgbClr val="FBD8D7"/>
    <a:srgbClr val="603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5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font" Target="fonts/font10.fntdata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font" Target="fonts/font11.fntdata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font" Target="fonts/font1.fntdata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font" Target="fonts/font2.fntdata"/><Relationship Id="rId156" Type="http://schemas.openxmlformats.org/officeDocument/2006/relationships/font" Target="fonts/font7.fntdata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font" Target="fonts/font8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font" Target="fonts/font4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font" Target="fonts/font5.fntdata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tableStyles" Target="tableStyle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69E39-999D-5B4A-986F-FF43A57A78CE}" type="datetimeFigureOut">
              <a:rPr kumimoji="1" lang="ko-Kore-KR" altLang="en-US" smtClean="0"/>
              <a:t>03/20/2023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6F2B5-E9AF-9D40-A629-A66BB45D84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24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6F2B5-E9AF-9D40-A629-A66BB45D84D2}" type="slidenum">
              <a:rPr kumimoji="1" lang="ko-Kore-KR" altLang="en-US" smtClean="0"/>
              <a:t>72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4278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9A215-9F2D-2814-C334-CB5E0497A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C12D50-EEB2-BBC4-5DFB-EA953F269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203FC-F5DC-9FC8-9C80-3B7659E3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4C1B3B-8370-8842-E0AB-ACED5901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5F6C7-A015-92EB-442F-8E30FE18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30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C7142-D6C8-742B-156D-89690ECD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F19B84-3D6D-2444-221C-5EC1A851B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193D9-83E4-2A9D-39B6-EBD97CFD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D10FC9-8896-10EB-F8B3-BDBB75AA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A2A8C-801F-F1BA-EDEC-6D40BF73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9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D59B3F-F60A-7F84-0EEF-215A4BC74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BA10DC-E5C2-BC1D-9B9B-4DED4F456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A3621-AD83-48D6-B5C4-51B28828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7C61E-E1BC-E56E-91A8-10EEEE36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7A2A4-7F4D-3368-AAB4-A2053C17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56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C99DC-7560-0D31-5E87-1B07C408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87C90-77FA-A4F1-E534-2262CF4FB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F13712-F9A9-C10D-82CE-69F09CDB28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1130"/>
          <a:stretch/>
        </p:blipFill>
        <p:spPr>
          <a:xfrm>
            <a:off x="11026588" y="0"/>
            <a:ext cx="1165412" cy="83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3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25ED7-0633-6679-B353-4BF85A80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42F748-DF81-9C59-A6D0-05652024E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B245F-7889-658E-709B-863F596B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84671-432A-65AB-BBFF-27F7A152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110BD-F9F5-DBC6-7DE2-17248797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6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71DE9-CD57-0979-FEB8-0433D68A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A8A1E-A09E-E576-9FFC-72C6EC4F5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523D18-680E-C3AF-EA9F-659737098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8B0EC6-E4D7-3E25-9464-B07D7C0A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2023-03-20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1624D-31BD-0747-E207-F3739A32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A68745-814C-EF11-9C19-28D6FDEB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0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3FB1D-CBFC-21E3-7811-32697E49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5A2F0D-6034-D658-CAA2-71F3D41A6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2B5590-2786-6DE8-AB0F-6E5390014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304A27-3906-A0B3-5907-9864B4565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6DCC80-E50D-D5DE-293E-1965CB2BF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1F0E11-F1CA-9D06-D9F1-7685C962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2023-03-20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3F8348-EAF9-A1E8-100E-DC162112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790FD7-F0BE-5AE5-02EC-E4CAC082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0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21541-94EC-1C7D-C6E1-8CB33524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27702A-8FDB-B754-E8C2-AA6F5B33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041409-ED7B-DCE5-ED7E-CB24E91D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29DEBE-680D-C89F-0AD8-D5B7B332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49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FB2809-B328-6467-69C6-08023D00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F57083-1937-0E78-41D1-B3000180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2827DE-AC3B-C649-094D-3150335F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5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3C609-AF4C-D25A-2A0A-34168C3C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3E7D2-3DF9-E76A-66E8-FE39280D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60D915-D32C-C6DF-2245-DE100AF01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3A5308-1A6B-9B73-5852-2853B7F1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E92ED2-B847-20C6-4AA2-CE44FDC1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479958-D44D-C3CA-6664-ED7014A4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40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4DAFB-0DD5-EA21-CBE8-89641426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F73641-61F2-E85B-0E20-909E1A347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1A9F3-F2A8-58C6-4AEC-114A7413F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00BF4B-8479-8AFF-CA53-B63C72D6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E20B89-C40B-BD91-10D6-05B87B1C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A0FC91-4B0E-F57D-6FF8-2943047A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10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8E710F-5208-72AB-D3A7-67F48ABD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EAA63-4C18-B22C-0F89-A0C63D8A1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394A3-0808-1108-F192-F33EC5D78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6959-3755-42C6-A836-92F078C95403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962FF1-D4F2-F611-0F14-E9975A240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04C58-52A9-835F-708A-5231C0599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DB3970-85DF-154B-4E7A-DDF0FC044C61}"/>
              </a:ext>
            </a:extLst>
          </p:cNvPr>
          <p:cNvSpPr txBox="1"/>
          <p:nvPr/>
        </p:nvSpPr>
        <p:spPr>
          <a:xfrm>
            <a:off x="595619" y="108629"/>
            <a:ext cx="9157981" cy="3711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Hello,</a:t>
            </a:r>
          </a:p>
          <a:p>
            <a:pPr>
              <a:lnSpc>
                <a:spcPct val="150000"/>
              </a:lnSpc>
            </a:pPr>
            <a:r>
              <a:rPr lang="en-US" altLang="ko-KR" sz="5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</a:t>
            </a:r>
            <a:r>
              <a:rPr lang="en-US" altLang="ko-KR" sz="54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r>
              <a:rPr lang="en-US" altLang="ko-KR" sz="5400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 </a:t>
            </a:r>
            <a:r>
              <a:rPr lang="ko-KR" altLang="en-US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개발자 양성 프로젝트</a:t>
            </a:r>
            <a:endParaRPr lang="en-US" altLang="ko-KR" sz="5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5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5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</a:t>
            </a:r>
            <a:r>
              <a:rPr lang="en-US" altLang="ko-KR" sz="5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5400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69AE2ED-B7E0-8B83-4EBE-D62E7071F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835" y="2599731"/>
            <a:ext cx="5306165" cy="42582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0CE7AA6-ED1F-FE1F-E413-8A8552B7883E}"/>
              </a:ext>
            </a:extLst>
          </p:cNvPr>
          <p:cNvSpPr txBox="1"/>
          <p:nvPr/>
        </p:nvSpPr>
        <p:spPr>
          <a:xfrm>
            <a:off x="5596857" y="5655149"/>
            <a:ext cx="1684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with</a:t>
            </a:r>
            <a:endParaRPr lang="ko-KR" altLang="en-US" sz="5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910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쿠키를 사용한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자동 로그인 구현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0853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회원 가입 라우터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DC1E72-0D57-7DB9-DF5F-EDC2BED61067}"/>
              </a:ext>
            </a:extLst>
          </p:cNvPr>
          <p:cNvSpPr txBox="1"/>
          <p:nvPr/>
        </p:nvSpPr>
        <p:spPr>
          <a:xfrm>
            <a:off x="510988" y="1328391"/>
            <a:ext cx="11260802" cy="50783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duplicatedUser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userCheck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duplicatedUser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 성공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 페이지로 이동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 문제 발생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="/register"&gt;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회원가입 페이지로 이동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중복된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가 존재합니다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="/register"&gt;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회원가입 페이지로 이동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3476815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7358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라우터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수정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3170468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라우터 코드 변경하기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4EAA15B2-BC9F-1559-0CED-BB2AE8858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/>
              <a:t>MySQL</a:t>
            </a:r>
            <a:r>
              <a:rPr lang="ko-KR" altLang="en-US" dirty="0"/>
              <a:t>로 구현한 로그인 라우터를 </a:t>
            </a:r>
            <a:r>
              <a:rPr lang="en-US" altLang="ko-KR" dirty="0"/>
              <a:t>MongoDB </a:t>
            </a:r>
            <a:r>
              <a:rPr lang="ko-KR" altLang="en-US" dirty="0"/>
              <a:t>버전으로 변경 하시면 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어렵겠지만 한번 직접 도전해 보시고 설명을 듣는 편이 훨씬 더 도움이 되실 겁니다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일단 콜백으로 구현 되었던 코드를 </a:t>
            </a:r>
            <a:r>
              <a:rPr lang="en-US" altLang="ko-KR" dirty="0"/>
              <a:t>Async / Await </a:t>
            </a:r>
            <a:r>
              <a:rPr lang="ko-KR" altLang="en-US" dirty="0"/>
              <a:t>으로 구현해 주세요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컨트롤러에서 어떤 값을 </a:t>
            </a:r>
            <a:r>
              <a:rPr lang="en-US" altLang="ko-KR" dirty="0"/>
              <a:t>return </a:t>
            </a:r>
            <a:r>
              <a:rPr lang="ko-KR" altLang="en-US" dirty="0"/>
              <a:t>하는지를 잘 생각하셔서 결과에 대한 처리를 해주세요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548249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라우터 코드 변경하기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4EAA15B2-BC9F-1559-0CED-BB2AE8858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/>
          <a:lstStyle/>
          <a:p>
            <a:r>
              <a:rPr lang="ko-KR" altLang="en-US" dirty="0"/>
              <a:t>컨트롤러 사용 코드를 제외하고는 나머지는 코드는 전부 동일 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64784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72BC1F-B183-8BB0-4191-D046C85AB3FB}"/>
              </a:ext>
            </a:extLst>
          </p:cNvPr>
          <p:cNvSpPr txBox="1"/>
          <p:nvPr/>
        </p:nvSpPr>
        <p:spPr>
          <a:xfrm>
            <a:off x="269688" y="181957"/>
            <a:ext cx="9826812" cy="64940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userCheck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쿠키 발행</a:t>
            </a:r>
            <a:endParaRPr lang="ko-KR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maxAge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httpOnly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signed: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비밀번호가 다릅니다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로그인으로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를 찾을 수 없습니다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로그인으로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5888995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ECEDB7-E61F-C04A-287C-42B2F6FD5C89}"/>
              </a:ext>
            </a:extLst>
          </p:cNvPr>
          <p:cNvSpPr txBox="1"/>
          <p:nvPr/>
        </p:nvSpPr>
        <p:spPr>
          <a:xfrm>
            <a:off x="465599" y="421582"/>
            <a:ext cx="11260802" cy="550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userCheck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findUser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쿠키 발행</a:t>
            </a:r>
            <a:endParaRPr lang="ko-KR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maxAge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httpOnly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signed: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비밀번호가 다릅니다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로그인으로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를 찾을 수 없습니다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로그인으로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}});</a:t>
            </a:r>
          </a:p>
        </p:txBody>
      </p:sp>
    </p:spTree>
    <p:extLst>
      <p:ext uri="{BB962C8B-B14F-4D97-AF65-F5344CB8AC3E}">
        <p14:creationId xmlns:p14="http://schemas.microsoft.com/office/powerpoint/2010/main" val="192119873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2D9CB69-5789-EC40-84A6-CFC27452F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65" y="1614234"/>
            <a:ext cx="4258269" cy="36295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5893C5-500A-C078-666C-6E71DDDD4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825" y="1282700"/>
            <a:ext cx="681801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4266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7358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955852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게시판용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콜렉션과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도큐먼트 생성하기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C49B9F-218E-1F4D-4DCE-FC3EEC107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80" y="1728140"/>
            <a:ext cx="5378018" cy="185754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494A3A5-B37D-3FA7-C749-6DE4ADE5F872}"/>
              </a:ext>
            </a:extLst>
          </p:cNvPr>
          <p:cNvSpPr/>
          <p:nvPr/>
        </p:nvSpPr>
        <p:spPr>
          <a:xfrm rot="13174011">
            <a:off x="5031048" y="2019299"/>
            <a:ext cx="952500" cy="8382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C1A88D-D29D-9136-E729-BA8B7DB8F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211" y="1728139"/>
            <a:ext cx="4805898" cy="4948391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8EE82A5-1848-AEE3-1F8B-AB27AB3BC837}"/>
              </a:ext>
            </a:extLst>
          </p:cNvPr>
          <p:cNvSpPr/>
          <p:nvPr/>
        </p:nvSpPr>
        <p:spPr>
          <a:xfrm rot="13174011">
            <a:off x="10625859" y="3931563"/>
            <a:ext cx="952500" cy="8382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91D24E10-4A06-EFFE-1EF1-181165509AAF}"/>
              </a:ext>
            </a:extLst>
          </p:cNvPr>
          <p:cNvSpPr/>
          <p:nvPr/>
        </p:nvSpPr>
        <p:spPr>
          <a:xfrm rot="8409477">
            <a:off x="10651535" y="5418227"/>
            <a:ext cx="952500" cy="8382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11904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6466684-69D7-AE96-8064-BB33833DB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0165"/>
            <a:ext cx="12192000" cy="2646105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31D118FA-7235-C79E-9286-ECC1D957DABC}"/>
              </a:ext>
            </a:extLst>
          </p:cNvPr>
          <p:cNvSpPr/>
          <p:nvPr/>
        </p:nvSpPr>
        <p:spPr>
          <a:xfrm rot="13174011">
            <a:off x="610294" y="3203863"/>
            <a:ext cx="952500" cy="8382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9C8D888-72A1-EFEF-08B4-8E2EBB41BB00}"/>
              </a:ext>
            </a:extLst>
          </p:cNvPr>
          <p:cNvSpPr/>
          <p:nvPr/>
        </p:nvSpPr>
        <p:spPr>
          <a:xfrm rot="19217540">
            <a:off x="10109892" y="2263389"/>
            <a:ext cx="952500" cy="8382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36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C64377-CBFC-2129-56A4-11AD876946F7}"/>
              </a:ext>
            </a:extLst>
          </p:cNvPr>
          <p:cNvSpPr txBox="1"/>
          <p:nvPr/>
        </p:nvSpPr>
        <p:spPr>
          <a:xfrm>
            <a:off x="91842" y="58846"/>
            <a:ext cx="10071334" cy="67403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userCheck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쿠키 발행</a:t>
            </a:r>
            <a:endParaRPr lang="ko-KR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maxAge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httpOnly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signed: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비밀번호가 다릅니다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로그인으로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를 찾을 수 없습니다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로그인으로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6452942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BBC280-0DAD-8DF8-1099-D6094ABC7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38" y="641800"/>
            <a:ext cx="9849246" cy="4696554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41C8D73-55F0-6B90-C3DD-7578C21368A1}"/>
              </a:ext>
            </a:extLst>
          </p:cNvPr>
          <p:cNvSpPr/>
          <p:nvPr/>
        </p:nvSpPr>
        <p:spPr>
          <a:xfrm rot="13174011">
            <a:off x="10114334" y="4919253"/>
            <a:ext cx="952500" cy="8382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71032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49D5C89-0C58-F410-8B39-15BC1DD32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34" y="792384"/>
            <a:ext cx="10612650" cy="35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9150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7358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게시판용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컨트롤러 만들기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6916396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용 컨트롤러 코드 작성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몽고 </a:t>
            </a:r>
            <a:r>
              <a:rPr lang="ko-KR" altLang="en-US" dirty="0" err="1"/>
              <a:t>디비</a:t>
            </a:r>
            <a:r>
              <a:rPr lang="ko-KR" altLang="en-US" dirty="0"/>
              <a:t> 접속용 클라이언트 모듈 불러오기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DE71C2-A819-1987-884A-5BFC21297673}"/>
              </a:ext>
            </a:extLst>
          </p:cNvPr>
          <p:cNvSpPr txBox="1"/>
          <p:nvPr/>
        </p:nvSpPr>
        <p:spPr>
          <a:xfrm>
            <a:off x="818606" y="2189984"/>
            <a:ext cx="8656319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mongoConnect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4409559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7358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게시글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가져오기 기능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914514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전체 게시글 가져오기 컨트롤러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6D918-C060-9423-CB0F-B6D139AD98C2}"/>
              </a:ext>
            </a:extLst>
          </p:cNvPr>
          <p:cNvSpPr txBox="1"/>
          <p:nvPr/>
        </p:nvSpPr>
        <p:spPr>
          <a:xfrm>
            <a:off x="510988" y="1323282"/>
            <a:ext cx="11150600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getAllArticles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 * FROM mydb1.board;'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</p:spTree>
    <p:extLst>
      <p:ext uri="{BB962C8B-B14F-4D97-AF65-F5344CB8AC3E}">
        <p14:creationId xmlns:p14="http://schemas.microsoft.com/office/powerpoint/2010/main" val="337895242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전체 게시글 가져오기 컨트롤러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82423-9080-9449-B68D-37E60F869B07}"/>
              </a:ext>
            </a:extLst>
          </p:cNvPr>
          <p:cNvSpPr txBox="1"/>
          <p:nvPr/>
        </p:nvSpPr>
        <p:spPr>
          <a:xfrm>
            <a:off x="510988" y="1328391"/>
            <a:ext cx="11170024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getAllArticles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'board'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FC1FF"/>
                </a:solidFill>
                <a:latin typeface="Consolas" panose="020B0609020204030204" pitchFamily="49" charset="0"/>
              </a:rPr>
              <a:t>a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llArticlesCursor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FC1FF"/>
                </a:solidFill>
                <a:latin typeface="Consolas" panose="020B0609020204030204" pitchFamily="49" charset="0"/>
              </a:rPr>
              <a:t>a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llArticles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FC1FF"/>
                </a:solidFill>
                <a:latin typeface="Consolas" panose="020B0609020204030204" pitchFamily="49" charset="0"/>
              </a:rPr>
              <a:t>a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llArticlesCursor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FC1FF"/>
                </a:solidFill>
                <a:latin typeface="Consolas" panose="020B0609020204030204" pitchFamily="49" charset="0"/>
              </a:rPr>
              <a:t>a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llArticles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62422878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전체 게시글 보여주기 라우터 코드 수정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 게시글을 </a:t>
            </a:r>
            <a:r>
              <a:rPr lang="en-US" altLang="ko-KR" dirty="0"/>
              <a:t>MongoDB</a:t>
            </a:r>
            <a:r>
              <a:rPr lang="ko-KR" altLang="en-US" dirty="0"/>
              <a:t>에서 받아오는 컨트롤러를 만들었으니</a:t>
            </a:r>
            <a:r>
              <a:rPr lang="en-US" altLang="ko-KR" dirty="0"/>
              <a:t>, </a:t>
            </a:r>
            <a:r>
              <a:rPr lang="ko-KR" altLang="en-US" dirty="0"/>
              <a:t>해당 기능을 이용 기존 라우터를 변경해 봅시다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게시판 라우터도 </a:t>
            </a:r>
            <a:r>
              <a:rPr lang="en-US" altLang="ko-KR" dirty="0"/>
              <a:t>SQL </a:t>
            </a:r>
            <a:r>
              <a:rPr lang="ko-KR" altLang="en-US" dirty="0"/>
              <a:t>버전을 하나 만들어서 백업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88C953-0B5D-6408-A69C-F0AC34989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50" y="3588299"/>
            <a:ext cx="6411905" cy="151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817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게시판 페이지 라우터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6D918-C060-9423-CB0F-B6D139AD98C2}"/>
              </a:ext>
            </a:extLst>
          </p:cNvPr>
          <p:cNvSpPr txBox="1"/>
          <p:nvPr/>
        </p:nvSpPr>
        <p:spPr>
          <a:xfrm>
            <a:off x="510988" y="1323282"/>
            <a:ext cx="11150600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getAllArticles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5221113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게시판 페이지 라우터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6D918-C060-9423-CB0F-B6D139AD98C2}"/>
              </a:ext>
            </a:extLst>
          </p:cNvPr>
          <p:cNvSpPr txBox="1"/>
          <p:nvPr/>
        </p:nvSpPr>
        <p:spPr>
          <a:xfrm>
            <a:off x="510988" y="1323282"/>
            <a:ext cx="11150600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getAllArticles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284152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쿠키를 사용한 자동 로그인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isLogin</a:t>
            </a:r>
            <a:r>
              <a:rPr lang="en-US" altLang="ko-KR" dirty="0"/>
              <a:t> </a:t>
            </a:r>
            <a:r>
              <a:rPr lang="ko-KR" altLang="en-US" dirty="0"/>
              <a:t>함수에 쿠키에 의한 로그인 처리 기능 추가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7AF0F3-1637-00A8-35E5-4F7BE263D3E1}"/>
              </a:ext>
            </a:extLst>
          </p:cNvPr>
          <p:cNvSpPr txBox="1"/>
          <p:nvPr/>
        </p:nvSpPr>
        <p:spPr>
          <a:xfrm>
            <a:off x="815829" y="2203450"/>
            <a:ext cx="9796244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signedCookies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 해주세요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 페이지로 이동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1966837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3FFA1A-BC80-6FF3-0DD3-99BAE2761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23" y="1156970"/>
            <a:ext cx="11669754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1408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7358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쓰기 기능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715505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글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쓰기 컨트롤러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6D918-C060-9423-CB0F-B6D139AD98C2}"/>
              </a:ext>
            </a:extLst>
          </p:cNvPr>
          <p:cNvSpPr txBox="1"/>
          <p:nvPr/>
        </p:nvSpPr>
        <p:spPr>
          <a:xfrm>
            <a:off x="510988" y="1323282"/>
            <a:ext cx="11681012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`INSERT INTO mydb1.board (USERID, TITLE, CONTENT) VALUES ('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</p:txBody>
      </p:sp>
    </p:spTree>
    <p:extLst>
      <p:ext uri="{BB962C8B-B14F-4D97-AF65-F5344CB8AC3E}">
        <p14:creationId xmlns:p14="http://schemas.microsoft.com/office/powerpoint/2010/main" val="110432781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글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쓰기 컨트롤러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82423-9080-9449-B68D-37E60F869B07}"/>
              </a:ext>
            </a:extLst>
          </p:cNvPr>
          <p:cNvSpPr txBox="1"/>
          <p:nvPr/>
        </p:nvSpPr>
        <p:spPr>
          <a:xfrm>
            <a:off x="510988" y="1328391"/>
            <a:ext cx="11170024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writeArticle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'board'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writeResult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writeResult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게시글 추가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</p:spTree>
    <p:extLst>
      <p:ext uri="{BB962C8B-B14F-4D97-AF65-F5344CB8AC3E}">
        <p14:creationId xmlns:p14="http://schemas.microsoft.com/office/powerpoint/2010/main" val="125779027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글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쓰기 라우터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6D918-C060-9423-CB0F-B6D139AD98C2}"/>
              </a:ext>
            </a:extLst>
          </p:cNvPr>
          <p:cNvSpPr txBox="1"/>
          <p:nvPr/>
        </p:nvSpPr>
        <p:spPr>
          <a:xfrm>
            <a:off x="510988" y="1328391"/>
            <a:ext cx="8249835" cy="550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'/write'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writeArticle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affectedRows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쓰기 실패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제목 또는 내용이 없습니다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3790835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글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쓰기 라우터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82423-9080-9449-B68D-37E60F869B07}"/>
              </a:ext>
            </a:extLst>
          </p:cNvPr>
          <p:cNvSpPr txBox="1"/>
          <p:nvPr/>
        </p:nvSpPr>
        <p:spPr>
          <a:xfrm>
            <a:off x="510988" y="1328391"/>
            <a:ext cx="11170024" cy="501675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'/write'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writeResult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writeArticle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writeResult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쓰기 실패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제목 또는 내용이 없습니다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94213803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B669D1-AB34-7F9F-BD72-C09F79668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30" y="837838"/>
            <a:ext cx="8878539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2810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7EE6D8-4723-B48F-597D-DA643F382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897" y="275719"/>
            <a:ext cx="9810206" cy="630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6146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7358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수정하기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수정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7377509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엇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그런데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!?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/>
              <a:t>MySQL </a:t>
            </a:r>
            <a:r>
              <a:rPr lang="ko-KR" altLang="en-US" dirty="0"/>
              <a:t>에서는 </a:t>
            </a:r>
            <a:r>
              <a:rPr lang="en-US" altLang="ko-KR" dirty="0"/>
              <a:t>ID_PK </a:t>
            </a:r>
            <a:r>
              <a:rPr lang="ko-KR" altLang="en-US" dirty="0"/>
              <a:t>라는 컬럼을 이용해서 게시글을 특정 할 수 있었습니다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그런데 </a:t>
            </a:r>
            <a:r>
              <a:rPr lang="en-US" altLang="ko-KR" dirty="0"/>
              <a:t>MongoDB</a:t>
            </a:r>
            <a:r>
              <a:rPr lang="ko-KR" altLang="en-US" dirty="0"/>
              <a:t>에는 </a:t>
            </a:r>
            <a:r>
              <a:rPr lang="en-US" altLang="ko-KR" dirty="0"/>
              <a:t>ID_PK </a:t>
            </a:r>
            <a:r>
              <a:rPr lang="ko-KR" altLang="en-US" dirty="0"/>
              <a:t>값이 없네요</a:t>
            </a:r>
            <a:r>
              <a:rPr lang="en-US" altLang="ko-KR" dirty="0"/>
              <a:t>!?!?</a:t>
            </a:r>
          </a:p>
          <a:p>
            <a:r>
              <a:rPr lang="ko-KR" altLang="en-US" dirty="0"/>
              <a:t>이럴 땐</a:t>
            </a:r>
            <a:r>
              <a:rPr lang="en-US" altLang="ko-KR" dirty="0"/>
              <a:t>, </a:t>
            </a:r>
            <a:r>
              <a:rPr lang="en-US" altLang="ko-KR" dirty="0" err="1"/>
              <a:t>objectID</a:t>
            </a:r>
            <a:r>
              <a:rPr lang="en-US" altLang="ko-KR" dirty="0"/>
              <a:t> </a:t>
            </a:r>
            <a:r>
              <a:rPr lang="ko-KR" altLang="en-US" dirty="0"/>
              <a:t>인 </a:t>
            </a:r>
            <a:r>
              <a:rPr lang="en-US" altLang="ko-KR" dirty="0"/>
              <a:t>_id </a:t>
            </a:r>
            <a:r>
              <a:rPr lang="ko-KR" altLang="en-US" dirty="0"/>
              <a:t>값을 사용하면 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C9E2ED-E404-B58E-8A6D-00513CC5F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8" y="4351492"/>
            <a:ext cx="6834215" cy="189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51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0777EDD-4302-BC16-A3C0-784B92DA67E8}"/>
              </a:ext>
            </a:extLst>
          </p:cNvPr>
          <p:cNvSpPr txBox="1"/>
          <p:nvPr/>
        </p:nvSpPr>
        <p:spPr>
          <a:xfrm>
            <a:off x="409574" y="303163"/>
            <a:ext cx="8734425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로그 아웃 처리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'/logout'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15322278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수정을 위해 </a:t>
            </a: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ejs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코드 수정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en-US" altLang="ko-KR" dirty="0"/>
              <a:t>ID_PK </a:t>
            </a:r>
            <a:r>
              <a:rPr lang="ko-KR" altLang="en-US" dirty="0"/>
              <a:t>값을 전달 하던 것을</a:t>
            </a:r>
            <a:r>
              <a:rPr lang="en-US" altLang="ko-KR" dirty="0"/>
              <a:t>, _id </a:t>
            </a:r>
            <a:r>
              <a:rPr lang="ko-KR" altLang="en-US" dirty="0"/>
              <a:t>값을 전달 하도록 수정해 줍시다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07934-D66B-3111-C345-AE7246DC2AEB}"/>
              </a:ext>
            </a:extLst>
          </p:cNvPr>
          <p:cNvSpPr txBox="1"/>
          <p:nvPr/>
        </p:nvSpPr>
        <p:spPr>
          <a:xfrm>
            <a:off x="510988" y="2235985"/>
            <a:ext cx="10746378" cy="16312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&lt;%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%&gt;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orange"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/modify/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수정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blue"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ID_PK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삭제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 &lt;% } %&gt;</a:t>
            </a: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5088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게시글 찾기 컨트롤러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6D918-C060-9423-CB0F-B6D139AD98C2}"/>
              </a:ext>
            </a:extLst>
          </p:cNvPr>
          <p:cNvSpPr txBox="1"/>
          <p:nvPr/>
        </p:nvSpPr>
        <p:spPr>
          <a:xfrm>
            <a:off x="510988" y="1323282"/>
            <a:ext cx="11681012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getArticle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`SELECT * FROM mydb1.board WHERE ID_PK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</p:spTree>
    <p:extLst>
      <p:ext uri="{BB962C8B-B14F-4D97-AF65-F5344CB8AC3E}">
        <p14:creationId xmlns:p14="http://schemas.microsoft.com/office/powerpoint/2010/main" val="99665751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게시글 찾기 컨트롤러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861DAFC-2EC4-816F-B95E-4307A16B9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/>
          <a:lstStyle/>
          <a:p>
            <a:r>
              <a:rPr lang="en-US" altLang="ko-KR" dirty="0" err="1"/>
              <a:t>ObjectID</a:t>
            </a:r>
            <a:r>
              <a:rPr lang="en-US" altLang="ko-KR" dirty="0"/>
              <a:t> </a:t>
            </a:r>
            <a:r>
              <a:rPr lang="ko-KR" altLang="en-US" dirty="0"/>
              <a:t>를 사용하려면 </a:t>
            </a:r>
            <a:r>
              <a:rPr lang="en-US" altLang="ko-KR" dirty="0" err="1"/>
              <a:t>mongdb</a:t>
            </a:r>
            <a:r>
              <a:rPr lang="en-US" altLang="ko-KR" dirty="0"/>
              <a:t> </a:t>
            </a:r>
            <a:r>
              <a:rPr lang="ko-KR" altLang="en-US" dirty="0"/>
              <a:t>모듈의 </a:t>
            </a:r>
            <a:r>
              <a:rPr lang="en-US" altLang="ko-KR" dirty="0" err="1"/>
              <a:t>ObjectID</a:t>
            </a:r>
            <a:r>
              <a:rPr lang="en-US" altLang="ko-KR" dirty="0"/>
              <a:t> </a:t>
            </a:r>
            <a:r>
              <a:rPr lang="ko-KR" altLang="en-US" dirty="0"/>
              <a:t>클래스를 가져와야만 합니다</a:t>
            </a:r>
            <a:r>
              <a:rPr lang="en-US" altLang="ko-KR" dirty="0"/>
              <a:t>!\</a:t>
            </a:r>
          </a:p>
          <a:p>
            <a:endParaRPr lang="en-US" altLang="ko-KR" dirty="0"/>
          </a:p>
          <a:p>
            <a:r>
              <a:rPr lang="en-US" altLang="ko-KR" dirty="0"/>
              <a:t>_id </a:t>
            </a:r>
            <a:r>
              <a:rPr lang="ko-KR" altLang="en-US" dirty="0"/>
              <a:t>는 단순한 문자열로 보이지만 해당 문자열은 특정 의미를 가지고 있으며 해당 의미는 </a:t>
            </a:r>
            <a:r>
              <a:rPr lang="en-US" altLang="ko-KR" dirty="0" err="1"/>
              <a:t>ObjectID</a:t>
            </a:r>
            <a:r>
              <a:rPr lang="en-US" altLang="ko-KR" dirty="0"/>
              <a:t> </a:t>
            </a:r>
            <a:r>
              <a:rPr lang="ko-KR" altLang="en-US" dirty="0"/>
              <a:t>클래스로 해독이 가능하기 때문이죠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9C25BE-68FD-61E2-1E78-AFD19A1BDD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37" t="13492" r="10124" b="70402"/>
          <a:stretch/>
        </p:blipFill>
        <p:spPr>
          <a:xfrm>
            <a:off x="748937" y="2917370"/>
            <a:ext cx="5347063" cy="3048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1662B7-62EA-5A4E-8892-42A19C796FE5}"/>
              </a:ext>
            </a:extLst>
          </p:cNvPr>
          <p:cNvSpPr txBox="1"/>
          <p:nvPr/>
        </p:nvSpPr>
        <p:spPr>
          <a:xfrm>
            <a:off x="748937" y="5067945"/>
            <a:ext cx="6096000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@ts-check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mongoConnect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5452169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A974CD-68D2-D467-905C-CB87C50E5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15" y="538274"/>
            <a:ext cx="8211696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8916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게시글 찾기 컨트롤러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3204E-7FB6-D471-D815-97B0A1260311}"/>
              </a:ext>
            </a:extLst>
          </p:cNvPr>
          <p:cNvSpPr txBox="1"/>
          <p:nvPr/>
        </p:nvSpPr>
        <p:spPr>
          <a:xfrm>
            <a:off x="510988" y="1328391"/>
            <a:ext cx="9913172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getArticle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'board'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</p:spTree>
    <p:extLst>
      <p:ext uri="{BB962C8B-B14F-4D97-AF65-F5344CB8AC3E}">
        <p14:creationId xmlns:p14="http://schemas.microsoft.com/office/powerpoint/2010/main" val="172507154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수정 모드로 이동 라우터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6D918-C060-9423-CB0F-B6D139AD98C2}"/>
              </a:ext>
            </a:extLst>
          </p:cNvPr>
          <p:cNvSpPr txBox="1"/>
          <p:nvPr/>
        </p:nvSpPr>
        <p:spPr>
          <a:xfrm>
            <a:off x="510988" y="1323282"/>
            <a:ext cx="11681012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'/modify/:id'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dbBoard_modify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selectedArticle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3935760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수정 모드로 이동 라우터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3204E-7FB6-D471-D815-97B0A1260311}"/>
              </a:ext>
            </a:extLst>
          </p:cNvPr>
          <p:cNvSpPr txBox="1"/>
          <p:nvPr/>
        </p:nvSpPr>
        <p:spPr>
          <a:xfrm>
            <a:off x="510988" y="1328391"/>
            <a:ext cx="9913172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'/modify/:id'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dbBoard_modify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selectedArticle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51780124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36528E0-4461-DAEB-38B3-2703E60CB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23" y="366641"/>
            <a:ext cx="7566205" cy="2040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FDFDEDA-A7C4-D3D8-FE14-6825525B4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191" y="2601404"/>
            <a:ext cx="7113270" cy="38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0715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수정 기능 완성하기</a:t>
            </a:r>
            <a:r>
              <a:rPr lang="en-US" altLang="ko-KR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4EAA15B2-BC9F-1559-0CED-BB2AE8858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>
            <a:normAutofit/>
          </a:bodyPr>
          <a:lstStyle/>
          <a:p>
            <a:r>
              <a:rPr lang="ko-KR" altLang="en-US" dirty="0"/>
              <a:t>게시글 수정 모드로 이동 까지는 완성 했습니다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그럼 이제 글 수정하기 버튼을 클릭하면 해당 글이 수정 되도록 코드를 수정해주시면 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먼저 글을 수정하는 </a:t>
            </a:r>
            <a:r>
              <a:rPr lang="en-US" altLang="ko-KR" dirty="0" err="1"/>
              <a:t>ejs</a:t>
            </a:r>
            <a:r>
              <a:rPr lang="en-US" altLang="ko-KR" dirty="0"/>
              <a:t> </a:t>
            </a:r>
            <a:r>
              <a:rPr lang="ko-KR" altLang="en-US" dirty="0"/>
              <a:t>파일에 가서 </a:t>
            </a:r>
            <a:r>
              <a:rPr lang="en-US" altLang="ko-KR" dirty="0"/>
              <a:t>ID_PK </a:t>
            </a:r>
            <a:r>
              <a:rPr lang="ko-KR" altLang="en-US" dirty="0"/>
              <a:t>가 아닌 </a:t>
            </a:r>
            <a:r>
              <a:rPr lang="en-US" altLang="ko-KR" dirty="0"/>
              <a:t>_id</a:t>
            </a:r>
            <a:r>
              <a:rPr lang="ko-KR" altLang="en-US" dirty="0"/>
              <a:t> 값을 전달 하도록 수정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글을 수정해서 </a:t>
            </a:r>
            <a:r>
              <a:rPr lang="en-US" altLang="ko-KR" dirty="0"/>
              <a:t>DB</a:t>
            </a:r>
            <a:r>
              <a:rPr lang="ko-KR" altLang="en-US" dirty="0"/>
              <a:t>에 </a:t>
            </a:r>
            <a:r>
              <a:rPr lang="en-US" altLang="ko-KR" dirty="0"/>
              <a:t>Update </a:t>
            </a:r>
            <a:r>
              <a:rPr lang="ko-KR" altLang="en-US" dirty="0"/>
              <a:t>하는 </a:t>
            </a:r>
            <a:r>
              <a:rPr lang="en-US" altLang="ko-KR" dirty="0" err="1"/>
              <a:t>modifyArticle</a:t>
            </a:r>
            <a:r>
              <a:rPr lang="en-US" altLang="ko-KR" dirty="0"/>
              <a:t> </a:t>
            </a:r>
            <a:r>
              <a:rPr lang="ko-KR" altLang="en-US" dirty="0"/>
              <a:t>컨트롤러를 수정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수정 요청을 수행하는 라우터 코드 수정하기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역시 어렵겠지만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어려운 만큼 고민을 하시면서 실력이 상승 하실 겁니다</a:t>
            </a:r>
            <a:r>
              <a:rPr lang="en-US" altLang="ko-KR" dirty="0">
                <a:sym typeface="Wingdings" panose="05000000000000000000" pitchFamily="2" charset="2"/>
              </a:rPr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63898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7AE277-3D2F-2DFD-1702-2ED6B8433698}"/>
              </a:ext>
            </a:extLst>
          </p:cNvPr>
          <p:cNvSpPr txBox="1"/>
          <p:nvPr/>
        </p:nvSpPr>
        <p:spPr>
          <a:xfrm>
            <a:off x="235131" y="1053627"/>
            <a:ext cx="11852365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/modify/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board_form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BA9C2D-2685-9B6D-F904-9AD49A1F5060}"/>
              </a:ext>
            </a:extLst>
          </p:cNvPr>
          <p:cNvSpPr txBox="1"/>
          <p:nvPr/>
        </p:nvSpPr>
        <p:spPr>
          <a:xfrm>
            <a:off x="235131" y="1654636"/>
            <a:ext cx="10197738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modifyArticle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modifyArticle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'kdt4'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'board'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updateResult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modifyArticle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modifyArticle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updateResult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수정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</p:spTree>
    <p:extLst>
      <p:ext uri="{BB962C8B-B14F-4D97-AF65-F5344CB8AC3E}">
        <p14:creationId xmlns:p14="http://schemas.microsoft.com/office/powerpoint/2010/main" val="1094580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DOTENV</a:t>
            </a:r>
          </a:p>
        </p:txBody>
      </p:sp>
      <p:pic>
        <p:nvPicPr>
          <p:cNvPr id="3" name="Picture 2" descr="GitHub - motdotla/dotenv: Loads environment variables from .env for nodejs  projects.">
            <a:extLst>
              <a:ext uri="{FF2B5EF4-FFF2-40B4-BE49-F238E27FC236}">
                <a16:creationId xmlns:a16="http://schemas.microsoft.com/office/drawing/2014/main" id="{73965CC4-F1E1-165D-18D3-636D99374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438" y="38433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89716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BEF412-D1DE-FFB0-95A9-C64D3CB9FCEE}"/>
              </a:ext>
            </a:extLst>
          </p:cNvPr>
          <p:cNvSpPr txBox="1"/>
          <p:nvPr/>
        </p:nvSpPr>
        <p:spPr>
          <a:xfrm>
            <a:off x="296091" y="281583"/>
            <a:ext cx="9988732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'/modify/:id'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modifyResult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modifyArticle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modifyResult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수정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제목 또는 내용이 없습니다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02859023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7358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삭제하기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수정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8305208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ejs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코드 수정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수정 때와 마찬 가지로 기존의 </a:t>
            </a:r>
            <a:r>
              <a:rPr lang="en-US" altLang="ko-KR" dirty="0"/>
              <a:t>ID_PK </a:t>
            </a:r>
            <a:r>
              <a:rPr lang="ko-KR" altLang="en-US" dirty="0"/>
              <a:t>값을 전달 하던 것을</a:t>
            </a:r>
            <a:r>
              <a:rPr lang="en-US" altLang="ko-KR" dirty="0"/>
              <a:t>, _id </a:t>
            </a:r>
            <a:r>
              <a:rPr lang="ko-KR" altLang="en-US" dirty="0"/>
              <a:t>값을 전달 하도록 수정해 줍시다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07934-D66B-3111-C345-AE7246DC2AEB}"/>
              </a:ext>
            </a:extLst>
          </p:cNvPr>
          <p:cNvSpPr txBox="1"/>
          <p:nvPr/>
        </p:nvSpPr>
        <p:spPr>
          <a:xfrm>
            <a:off x="510988" y="2810750"/>
            <a:ext cx="10746378" cy="16312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&lt;%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%&gt;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orange"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/modify/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수정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blue"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삭제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 &lt;% } %&gt;</a:t>
            </a: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80020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삭제 컨트롤러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6D918-C060-9423-CB0F-B6D139AD98C2}"/>
              </a:ext>
            </a:extLst>
          </p:cNvPr>
          <p:cNvSpPr txBox="1"/>
          <p:nvPr/>
        </p:nvSpPr>
        <p:spPr>
          <a:xfrm>
            <a:off x="510988" y="1323282"/>
            <a:ext cx="11681012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`DELETE FROM mydb1.board WHERE ID_PK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</p:spTree>
    <p:extLst>
      <p:ext uri="{BB962C8B-B14F-4D97-AF65-F5344CB8AC3E}">
        <p14:creationId xmlns:p14="http://schemas.microsoft.com/office/powerpoint/2010/main" val="203134628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삭제 컨트롤러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3204E-7FB6-D471-D815-97B0A1260311}"/>
              </a:ext>
            </a:extLst>
          </p:cNvPr>
          <p:cNvSpPr txBox="1"/>
          <p:nvPr/>
        </p:nvSpPr>
        <p:spPr>
          <a:xfrm>
            <a:off x="510988" y="1328391"/>
            <a:ext cx="9913172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'board'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삭제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</p:spTree>
    <p:extLst>
      <p:ext uri="{BB962C8B-B14F-4D97-AF65-F5344CB8AC3E}">
        <p14:creationId xmlns:p14="http://schemas.microsoft.com/office/powerpoint/2010/main" val="243193985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삭제 라우터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6D918-C060-9423-CB0F-B6D139AD98C2}"/>
              </a:ext>
            </a:extLst>
          </p:cNvPr>
          <p:cNvSpPr txBox="1"/>
          <p:nvPr/>
        </p:nvSpPr>
        <p:spPr>
          <a:xfrm>
            <a:off x="510988" y="1323282"/>
            <a:ext cx="11681012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'/delete/:id'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protocol41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삭제 완료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삭제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89511767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삭제 라우터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3204E-7FB6-D471-D815-97B0A1260311}"/>
              </a:ext>
            </a:extLst>
          </p:cNvPr>
          <p:cNvSpPr txBox="1"/>
          <p:nvPr/>
        </p:nvSpPr>
        <p:spPr>
          <a:xfrm>
            <a:off x="510988" y="1328391"/>
            <a:ext cx="9913172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'/delete/:id'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삭제 완료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삭제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38900314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안녕하십니까 &gt; 자유게시판 | 퀘이사존">
            <a:extLst>
              <a:ext uri="{FF2B5EF4-FFF2-40B4-BE49-F238E27FC236}">
                <a16:creationId xmlns:a16="http://schemas.microsoft.com/office/drawing/2014/main" id="{4A9BD9BE-0E51-3680-3A63-EB299EE93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73100"/>
            <a:ext cx="7620000" cy="551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76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DOTENV,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중요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정보를 관리하는 모듈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en-US" altLang="ko-KR" dirty="0"/>
              <a:t>DOTENV </a:t>
            </a:r>
            <a:r>
              <a:rPr lang="ko-KR" altLang="en-US" dirty="0"/>
              <a:t>는 중요한 정보</a:t>
            </a:r>
            <a:r>
              <a:rPr lang="en-US" altLang="ko-KR" dirty="0"/>
              <a:t>(</a:t>
            </a:r>
            <a:r>
              <a:rPr lang="ko-KR" altLang="en-US" dirty="0"/>
              <a:t>서버 접속 정보</a:t>
            </a:r>
            <a:r>
              <a:rPr lang="en-US" altLang="ko-KR" dirty="0"/>
              <a:t> </a:t>
            </a:r>
            <a:r>
              <a:rPr lang="ko-KR" altLang="en-US" dirty="0"/>
              <a:t>등등</a:t>
            </a:r>
            <a:r>
              <a:rPr lang="en-US" altLang="ko-KR" dirty="0"/>
              <a:t>)</a:t>
            </a:r>
            <a:r>
              <a:rPr lang="ko-KR" altLang="en-US" dirty="0"/>
              <a:t>를 외부 코드에서 확인이 불가능 하도록 도와주는 모듈입니다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일단 설치 합시다</a:t>
            </a:r>
            <a:endParaRPr lang="en-US" altLang="ko-KR" dirty="0"/>
          </a:p>
          <a:p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en-US" altLang="ko-KR" dirty="0" err="1"/>
              <a:t>dotenv</a:t>
            </a:r>
            <a:endParaRPr lang="en-US" altLang="ko-KR" dirty="0"/>
          </a:p>
          <a:p>
            <a:r>
              <a:rPr lang="ko-KR" altLang="en-US" dirty="0"/>
              <a:t>모듈 호출하기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216A8A-660D-2C4F-4E6A-EB8EE7342CB6}"/>
              </a:ext>
            </a:extLst>
          </p:cNvPr>
          <p:cNvSpPr txBox="1"/>
          <p:nvPr/>
        </p:nvSpPr>
        <p:spPr>
          <a:xfrm>
            <a:off x="812800" y="5160277"/>
            <a:ext cx="6096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40308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DOTENV,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중요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정보를 관리하는 모듈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en-US" altLang="ko-KR" dirty="0"/>
              <a:t>.env </a:t>
            </a:r>
            <a:r>
              <a:rPr lang="ko-KR" altLang="en-US" dirty="0"/>
              <a:t>파일을 </a:t>
            </a:r>
            <a:r>
              <a:rPr lang="ko-KR" altLang="en-US" dirty="0" err="1"/>
              <a:t>최상단</a:t>
            </a:r>
            <a:r>
              <a:rPr lang="ko-KR" altLang="en-US" dirty="0"/>
              <a:t> 폴더에 만들기</a:t>
            </a:r>
            <a:endParaRPr lang="en-US" altLang="ko-KR" dirty="0"/>
          </a:p>
          <a:p>
            <a:r>
              <a:rPr lang="ko-KR" altLang="en-US" dirty="0"/>
              <a:t>중요한 정보를 </a:t>
            </a:r>
            <a:r>
              <a:rPr lang="en-US" altLang="ko-KR" dirty="0"/>
              <a:t>.env </a:t>
            </a:r>
            <a:r>
              <a:rPr lang="ko-KR" altLang="en-US" dirty="0"/>
              <a:t>파일에 저장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정보가 필요한 곳에서 </a:t>
            </a:r>
            <a:r>
              <a:rPr lang="en-US" altLang="ko-KR" dirty="0" err="1"/>
              <a:t>process.env</a:t>
            </a:r>
            <a:r>
              <a:rPr lang="en-US" altLang="ko-KR" dirty="0"/>
              <a:t>.</a:t>
            </a:r>
            <a:r>
              <a:rPr lang="ko-KR" altLang="en-US" dirty="0" err="1"/>
              <a:t>저장명</a:t>
            </a:r>
            <a:r>
              <a:rPr lang="ko-KR" altLang="en-US" dirty="0"/>
              <a:t> 으로 사용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9F81E6-E6E5-DD7C-D424-B572A5CA4937}"/>
              </a:ext>
            </a:extLst>
          </p:cNvPr>
          <p:cNvSpPr txBox="1"/>
          <p:nvPr/>
        </p:nvSpPr>
        <p:spPr>
          <a:xfrm>
            <a:off x="838200" y="2967335"/>
            <a:ext cx="11112500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4000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DB_USER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root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DB_PASSWORD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dlrladk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DB_DATABASE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mydb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81F999-64EF-97AD-7B1A-9A5CE9542AA2}"/>
              </a:ext>
            </a:extLst>
          </p:cNvPr>
          <p:cNvSpPr txBox="1"/>
          <p:nvPr/>
        </p:nvSpPr>
        <p:spPr>
          <a:xfrm>
            <a:off x="838200" y="5308561"/>
            <a:ext cx="6096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72130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65382"/>
            <a:ext cx="12192000" cy="6527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구조분해 할당 문법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Destructuring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2360868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배열 구조 분해 할당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0D9585-6673-28FE-0BF3-B6E8444DC46C}"/>
              </a:ext>
            </a:extLst>
          </p:cNvPr>
          <p:cNvSpPr txBox="1"/>
          <p:nvPr/>
        </p:nvSpPr>
        <p:spPr>
          <a:xfrm>
            <a:off x="653143" y="1615051"/>
            <a:ext cx="4395107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3A17B2-1DC2-DB0B-1C52-34272CF955A2}"/>
              </a:ext>
            </a:extLst>
          </p:cNvPr>
          <p:cNvSpPr txBox="1"/>
          <p:nvPr/>
        </p:nvSpPr>
        <p:spPr>
          <a:xfrm>
            <a:off x="6372225" y="1615051"/>
            <a:ext cx="5095875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1 2 3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74C416C-E354-82F8-A409-BEB24FBD853F}"/>
              </a:ext>
            </a:extLst>
          </p:cNvPr>
          <p:cNvSpPr/>
          <p:nvPr/>
        </p:nvSpPr>
        <p:spPr>
          <a:xfrm>
            <a:off x="5514975" y="2152650"/>
            <a:ext cx="571500" cy="685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7">
            <a:extLst>
              <a:ext uri="{FF2B5EF4-FFF2-40B4-BE49-F238E27FC236}">
                <a16:creationId xmlns:a16="http://schemas.microsoft.com/office/drawing/2014/main" id="{A52ABB7F-C2AC-1CCC-2991-EFEF92213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3933036"/>
            <a:ext cx="11260802" cy="2769768"/>
          </a:xfrm>
        </p:spPr>
        <p:txBody>
          <a:bodyPr>
            <a:normAutofit/>
          </a:bodyPr>
          <a:lstStyle/>
          <a:p>
            <a:r>
              <a:rPr lang="ko-KR" altLang="en-US" dirty="0"/>
              <a:t>배열의 각 요소를 추출하여 바로 변수로 할당</a:t>
            </a:r>
            <a:endParaRPr lang="en-US" altLang="ko-KR" dirty="0"/>
          </a:p>
          <a:p>
            <a:r>
              <a:rPr lang="ko-KR" altLang="en-US" dirty="0"/>
              <a:t>추출되는 기준은 배열의 순서에 따라서 할당 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3340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객체 구조 분해 할당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0D9585-6673-28FE-0BF3-B6E8444DC46C}"/>
              </a:ext>
            </a:extLst>
          </p:cNvPr>
          <p:cNvSpPr txBox="1"/>
          <p:nvPr/>
        </p:nvSpPr>
        <p:spPr>
          <a:xfrm>
            <a:off x="653142" y="1615051"/>
            <a:ext cx="6795407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효석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효석 이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1CB52-12B2-989F-4288-5CB6E1102E4B}"/>
              </a:ext>
            </a:extLst>
          </p:cNvPr>
          <p:cNvSpPr txBox="1"/>
          <p:nvPr/>
        </p:nvSpPr>
        <p:spPr>
          <a:xfrm>
            <a:off x="653142" y="4703713"/>
            <a:ext cx="6795408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효석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효석 이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FA9C07FB-06E7-D318-158C-45638BA23496}"/>
              </a:ext>
            </a:extLst>
          </p:cNvPr>
          <p:cNvSpPr/>
          <p:nvPr/>
        </p:nvSpPr>
        <p:spPr>
          <a:xfrm rot="5400000">
            <a:off x="3765095" y="3693645"/>
            <a:ext cx="571500" cy="685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72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추가 기능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1183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40686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전개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구문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Spread Syntax(...)</a:t>
            </a:r>
          </a:p>
        </p:txBody>
      </p:sp>
    </p:spTree>
    <p:extLst>
      <p:ext uri="{BB962C8B-B14F-4D97-AF65-F5344CB8AC3E}">
        <p14:creationId xmlns:p14="http://schemas.microsoft.com/office/powerpoint/2010/main" val="249188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전개 구문 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 합치기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F2175-702E-35A2-324F-708FE85ADE7F}"/>
              </a:ext>
            </a:extLst>
          </p:cNvPr>
          <p:cNvSpPr txBox="1"/>
          <p:nvPr/>
        </p:nvSpPr>
        <p:spPr>
          <a:xfrm>
            <a:off x="510988" y="1328391"/>
            <a:ext cx="6096000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tetzData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이효석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gender: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tetzInfo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gotetz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'xenosign@gmail.com'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...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tetzData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...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tetzInfo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F83A64-3745-9C4F-DFCF-106BBAABA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658" y="4537167"/>
            <a:ext cx="6696635" cy="173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66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7ECF4E47-D515-EDA5-4A8E-80540995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전개 구문 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배열 합치기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F2175-702E-35A2-324F-708FE85ADE7F}"/>
              </a:ext>
            </a:extLst>
          </p:cNvPr>
          <p:cNvSpPr txBox="1"/>
          <p:nvPr/>
        </p:nvSpPr>
        <p:spPr>
          <a:xfrm>
            <a:off x="510988" y="1328391"/>
            <a:ext cx="6096000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'6'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'7'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'8'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[...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608384-DEFB-9D2E-9104-C1148547D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8" y="3429000"/>
            <a:ext cx="8171858" cy="1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18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reate comics meme &quot;meme 2 buttons, the choice of meme template, difficult choice  meme&quot; - Comics - Meme-arsenal.com">
            <a:extLst>
              <a:ext uri="{FF2B5EF4-FFF2-40B4-BE49-F238E27FC236}">
                <a16:creationId xmlns:a16="http://schemas.microsoft.com/office/drawing/2014/main" id="{3FDB9ADB-EA18-B40A-8ED9-2E36611E3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276703"/>
            <a:ext cx="95250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2150B7-174A-61A3-480F-B4DB8ECED4D8}"/>
              </a:ext>
            </a:extLst>
          </p:cNvPr>
          <p:cNvSpPr txBox="1"/>
          <p:nvPr/>
        </p:nvSpPr>
        <p:spPr>
          <a:xfrm>
            <a:off x="2815770" y="1233713"/>
            <a:ext cx="2124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NoSQL</a:t>
            </a:r>
            <a:endParaRPr lang="ko-KR" altLang="en-US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5545338A-3F84-E04D-C3B5-1433F7AE9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860" y="2997546"/>
            <a:ext cx="1600758" cy="43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Redis 개념과 특징">
            <a:extLst>
              <a:ext uri="{FF2B5EF4-FFF2-40B4-BE49-F238E27FC236}">
                <a16:creationId xmlns:a16="http://schemas.microsoft.com/office/drawing/2014/main" id="{01D01310-8C5D-A50E-3F1F-686353F06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17" y="2834239"/>
            <a:ext cx="977455" cy="32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Neo4j - 위키백과, 우리 모두의 백과사전">
            <a:extLst>
              <a:ext uri="{FF2B5EF4-FFF2-40B4-BE49-F238E27FC236}">
                <a16:creationId xmlns:a16="http://schemas.microsoft.com/office/drawing/2014/main" id="{D13C53B1-9E6B-186A-4143-A92F32664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154" y="2546748"/>
            <a:ext cx="901586" cy="33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052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reate comics meme &quot;meme 2 buttons, the choice of meme template, difficult choice  meme&quot; - Comics - Meme-arsenal.com">
            <a:extLst>
              <a:ext uri="{FF2B5EF4-FFF2-40B4-BE49-F238E27FC236}">
                <a16:creationId xmlns:a16="http://schemas.microsoft.com/office/drawing/2014/main" id="{3FDB9ADB-EA18-B40A-8ED9-2E36611E3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3016931"/>
            <a:ext cx="95250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5545338A-3F84-E04D-C3B5-1433F7AE9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07" y="0"/>
            <a:ext cx="10460386" cy="281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Redis 개념과 특징">
            <a:extLst>
              <a:ext uri="{FF2B5EF4-FFF2-40B4-BE49-F238E27FC236}">
                <a16:creationId xmlns:a16="http://schemas.microsoft.com/office/drawing/2014/main" id="{01D01310-8C5D-A50E-3F1F-686353F06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17" y="3574467"/>
            <a:ext cx="977455" cy="32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Neo4j - 위키백과, 우리 모두의 백과사전">
            <a:extLst>
              <a:ext uri="{FF2B5EF4-FFF2-40B4-BE49-F238E27FC236}">
                <a16:creationId xmlns:a16="http://schemas.microsoft.com/office/drawing/2014/main" id="{D13C53B1-9E6B-186A-4143-A92F32664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154" y="3286976"/>
            <a:ext cx="901586" cy="33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428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image">
            <a:extLst>
              <a:ext uri="{FF2B5EF4-FFF2-40B4-BE49-F238E27FC236}">
                <a16:creationId xmlns:a16="http://schemas.microsoft.com/office/drawing/2014/main" id="{74AA532D-0652-1A75-C0D0-679272A1C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2" y="859034"/>
            <a:ext cx="9134475" cy="513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340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MongoDB: Consistent Enterprise Market Share Gains (NASDAQ:MDB) | Seeking  Alpha">
            <a:extLst>
              <a:ext uri="{FF2B5EF4-FFF2-40B4-BE49-F238E27FC236}">
                <a16:creationId xmlns:a16="http://schemas.microsoft.com/office/drawing/2014/main" id="{A41B3475-DC3B-C6E1-357E-363B226E1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0"/>
            <a:ext cx="110918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739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의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104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3DC72B1-6329-91D4-2B11-6132691F2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918" y="1106768"/>
            <a:ext cx="5642164" cy="464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91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lational and non relational databases">
            <a:extLst>
              <a:ext uri="{FF2B5EF4-FFF2-40B4-BE49-F238E27FC236}">
                <a16:creationId xmlns:a16="http://schemas.microsoft.com/office/drawing/2014/main" id="{EC6A4DD3-237B-C3C6-3B35-ECD62A93C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61" y="1044115"/>
            <a:ext cx="9085277" cy="476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41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175B0B2-A814-842D-E8D7-FF11CADDABD1}"/>
              </a:ext>
            </a:extLst>
          </p:cNvPr>
          <p:cNvSpPr txBox="1"/>
          <p:nvPr/>
        </p:nvSpPr>
        <p:spPr>
          <a:xfrm>
            <a:off x="740229" y="437607"/>
            <a:ext cx="9956800" cy="59093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'/write'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affectedRows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쓰기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제목 또는 내용이 없습니다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26519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0209551-01BB-FF84-4516-C572BA498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692" y="1239041"/>
            <a:ext cx="7772616" cy="437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92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4E1A3-F0FC-7F14-F88B-03E3551B8A64}"/>
              </a:ext>
            </a:extLst>
          </p:cNvPr>
          <p:cNvSpPr txBox="1"/>
          <p:nvPr/>
        </p:nvSpPr>
        <p:spPr>
          <a:xfrm>
            <a:off x="287671" y="959535"/>
            <a:ext cx="11616657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ServerApiVersion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mongodb+srv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://tetz:qwer1234@cluster0.sdiakr0.mongodb.net/?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retryWrites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true&amp;w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=majority"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useNewUrlParser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useUnifiedTopology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serverApi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ServerApiVersion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460691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이제 슬슬 </a:t>
            </a:r>
            <a:r>
              <a:rPr lang="en-US" altLang="ko-KR" dirty="0"/>
              <a:t>MongoDB</a:t>
            </a:r>
            <a:r>
              <a:rPr lang="ko-KR" altLang="en-US" dirty="0"/>
              <a:t> 의 명령어를 외우셔야 합니다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MongoDB </a:t>
            </a:r>
            <a:r>
              <a:rPr lang="ko-KR" altLang="en-US" dirty="0"/>
              <a:t>의 구조에 따라 먼저 </a:t>
            </a:r>
            <a:r>
              <a:rPr lang="en-US" altLang="ko-KR" dirty="0"/>
              <a:t>DB </a:t>
            </a:r>
            <a:r>
              <a:rPr lang="ko-KR" altLang="en-US" dirty="0"/>
              <a:t>명을 쓰고</a:t>
            </a:r>
            <a:r>
              <a:rPr lang="en-US" altLang="ko-KR" dirty="0"/>
              <a:t>, collection </a:t>
            </a:r>
            <a:r>
              <a:rPr lang="ko-KR" altLang="en-US" dirty="0"/>
              <a:t>명을 써줍니다</a:t>
            </a:r>
            <a:endParaRPr lang="en-US" altLang="ko-KR" dirty="0"/>
          </a:p>
          <a:p>
            <a:r>
              <a:rPr lang="ko-KR" altLang="en-US" dirty="0" err="1"/>
              <a:t>이렇게만해도</a:t>
            </a:r>
            <a:r>
              <a:rPr lang="ko-KR" altLang="en-US" dirty="0"/>
              <a:t> </a:t>
            </a:r>
            <a:r>
              <a:rPr lang="en-US" altLang="ko-KR" dirty="0"/>
              <a:t>Schema </a:t>
            </a:r>
            <a:r>
              <a:rPr lang="ko-KR" altLang="en-US" dirty="0"/>
              <a:t>역할을 하는 </a:t>
            </a:r>
            <a:r>
              <a:rPr lang="en-US" altLang="ko-KR" dirty="0"/>
              <a:t>DB</a:t>
            </a:r>
            <a:r>
              <a:rPr lang="ko-KR" altLang="en-US" dirty="0"/>
              <a:t> 와 </a:t>
            </a:r>
            <a:r>
              <a:rPr lang="en-US" altLang="ko-KR" dirty="0"/>
              <a:t>table</a:t>
            </a:r>
            <a:r>
              <a:rPr lang="ko-KR" altLang="en-US" dirty="0"/>
              <a:t> 역할을 하는</a:t>
            </a:r>
            <a:r>
              <a:rPr lang="en-US" altLang="ko-KR" dirty="0"/>
              <a:t> collection </a:t>
            </a:r>
            <a:r>
              <a:rPr lang="ko-KR" altLang="en-US" dirty="0"/>
              <a:t>생성이 끝났습니다</a:t>
            </a:r>
            <a:r>
              <a:rPr lang="en-US" altLang="ko-KR" dirty="0"/>
              <a:t>! MySQL </a:t>
            </a:r>
            <a:r>
              <a:rPr lang="ko-KR" altLang="en-US" dirty="0"/>
              <a:t>보다 편하죠</a:t>
            </a:r>
            <a:r>
              <a:rPr lang="en-US" altLang="ko-KR" dirty="0"/>
              <a:t>!?</a:t>
            </a:r>
          </a:p>
          <a:p>
            <a:r>
              <a:rPr lang="en-US" altLang="ko-KR" dirty="0"/>
              <a:t>RDMBS</a:t>
            </a:r>
            <a:r>
              <a:rPr lang="ko-KR" altLang="en-US" dirty="0"/>
              <a:t>에서는 먼저 스키마를 통해 </a:t>
            </a:r>
            <a:r>
              <a:rPr lang="en-US" altLang="ko-KR" dirty="0"/>
              <a:t>DB </a:t>
            </a:r>
            <a:r>
              <a:rPr lang="ko-KR" altLang="en-US" dirty="0"/>
              <a:t>이름과</a:t>
            </a:r>
            <a:r>
              <a:rPr lang="en-US" altLang="ko-KR" dirty="0"/>
              <a:t>, </a:t>
            </a:r>
            <a:r>
              <a:rPr lang="ko-KR" altLang="en-US" dirty="0"/>
              <a:t>테이블 이름</a:t>
            </a:r>
            <a:r>
              <a:rPr lang="en-US" altLang="ko-KR" dirty="0"/>
              <a:t>, </a:t>
            </a:r>
            <a:r>
              <a:rPr lang="ko-KR" altLang="en-US" dirty="0"/>
              <a:t>구조를 전부다 만들어 줘야만 뭔가를 시작 할 수 있습니다</a:t>
            </a:r>
            <a:endParaRPr lang="en-US" altLang="ko-KR" dirty="0"/>
          </a:p>
          <a:p>
            <a:r>
              <a:rPr lang="en-US" altLang="ko-KR" dirty="0"/>
              <a:t>MongoDB</a:t>
            </a:r>
            <a:r>
              <a:rPr lang="ko-KR" altLang="en-US" dirty="0"/>
              <a:t> 는 그냥 이렇게 간단하게 선언해서 사용할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첫 데이터 베이스 생성하기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7E1B3-040C-5AD9-A55B-D184F8D0AEFD}"/>
              </a:ext>
            </a:extLst>
          </p:cNvPr>
          <p:cNvSpPr txBox="1"/>
          <p:nvPr/>
        </p:nvSpPr>
        <p:spPr>
          <a:xfrm>
            <a:off x="757107" y="2151425"/>
            <a:ext cx="768221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29450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1F0794-8C5E-CA56-EA6A-6F47B1118EBC}"/>
              </a:ext>
            </a:extLst>
          </p:cNvPr>
          <p:cNvSpPr txBox="1"/>
          <p:nvPr/>
        </p:nvSpPr>
        <p:spPr>
          <a:xfrm>
            <a:off x="345030" y="335845"/>
            <a:ext cx="10094733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chickenHead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954449-8D78-4F5B-F3E1-13E7DE1A4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939" y="3866274"/>
            <a:ext cx="8659061" cy="174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495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E415C-2A11-A64F-ABF8-4B2835BC8EA4}"/>
              </a:ext>
            </a:extLst>
          </p:cNvPr>
          <p:cNvSpPr txBox="1"/>
          <p:nvPr/>
        </p:nvSpPr>
        <p:spPr>
          <a:xfrm>
            <a:off x="387523" y="320893"/>
            <a:ext cx="9409619" cy="47705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chickenHead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findData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743734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새해 인사말] 한국어, 영어, 독일어, 중국어, 러시아어로 2020년 새해, 설날, 춘절 문자 보내기♥ (+펭수 짤) : 네이버 블로그">
            <a:extLst>
              <a:ext uri="{FF2B5EF4-FFF2-40B4-BE49-F238E27FC236}">
                <a16:creationId xmlns:a16="http://schemas.microsoft.com/office/drawing/2014/main" id="{DD37A807-D977-29FD-B40D-100646DAC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5" y="0"/>
            <a:ext cx="7345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0317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</a:t>
            </a: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Query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배우기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18972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삽입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7447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하나의 도큐먼트를 삽입합니다</a:t>
            </a: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insertOne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F4C53-DD69-65FF-0798-92D3F87ABE1C}"/>
              </a:ext>
            </a:extLst>
          </p:cNvPr>
          <p:cNvSpPr txBox="1"/>
          <p:nvPr/>
        </p:nvSpPr>
        <p:spPr>
          <a:xfrm>
            <a:off x="824345" y="2126446"/>
            <a:ext cx="7063510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9FA4C5-7985-9B19-6B76-6F9184DBE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13867"/>
            <a:ext cx="5667638" cy="11586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147A3E-6D30-454B-8106-64051CC4F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869785"/>
            <a:ext cx="4469423" cy="119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979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여러 도큐먼트를 한번에 삽입 합니다</a:t>
            </a:r>
            <a:endParaRPr lang="en-US" altLang="ko-KR" dirty="0"/>
          </a:p>
          <a:p>
            <a:r>
              <a:rPr lang="ko-KR" altLang="en-US" dirty="0"/>
              <a:t>삽입할 도큐먼트는 배열에 담긴 객체 형태로 전달 되어야 합니다</a:t>
            </a: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insertMany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187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AD6585-55F2-1308-C20F-1B4AD89D56BF}"/>
              </a:ext>
            </a:extLst>
          </p:cNvPr>
          <p:cNvSpPr txBox="1"/>
          <p:nvPr/>
        </p:nvSpPr>
        <p:spPr>
          <a:xfrm>
            <a:off x="435428" y="320936"/>
            <a:ext cx="10572206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writeArticle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`INSERT INTO mydb1.board (USERID, TITLE, CONTENT) VALUES ('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</p:spTree>
    <p:extLst>
      <p:ext uri="{BB962C8B-B14F-4D97-AF65-F5344CB8AC3E}">
        <p14:creationId xmlns:p14="http://schemas.microsoft.com/office/powerpoint/2010/main" val="4263221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C3BD16-AFFB-3441-A023-B31D6D7BF3C2}"/>
              </a:ext>
            </a:extLst>
          </p:cNvPr>
          <p:cNvSpPr txBox="1"/>
          <p:nvPr/>
        </p:nvSpPr>
        <p:spPr>
          <a:xfrm>
            <a:off x="461817" y="354273"/>
            <a:ext cx="8663710" cy="48013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[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16246E-AB54-15B5-78D6-E02486E81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008" y="1203650"/>
            <a:ext cx="4823992" cy="20951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0CD6F3-E70B-48B1-25F8-82B7AC802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008" y="3431309"/>
            <a:ext cx="3677163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355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삭제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8783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조건을 만족하는 가장 처음의 도큐먼트 하나를 삭제합니다</a:t>
            </a:r>
            <a:endParaRPr lang="en-US" altLang="ko-KR" dirty="0"/>
          </a:p>
          <a:p>
            <a:r>
              <a:rPr lang="ko-KR" altLang="en-US" dirty="0"/>
              <a:t>조건은 객체 형태로서 </a:t>
            </a:r>
            <a:r>
              <a:rPr lang="en-US" altLang="ko-KR" dirty="0" err="1"/>
              <a:t>deleteOne</a:t>
            </a:r>
            <a:r>
              <a:rPr lang="ko-KR" altLang="en-US" dirty="0"/>
              <a:t> 의 첫번째 인자로 전달하면 됩니다</a:t>
            </a:r>
            <a:r>
              <a:rPr lang="en-US" altLang="ko-KR" dirty="0"/>
              <a:t>!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deleteOne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35300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C4CCD1-119E-7A94-276D-BFB8561D4115}"/>
              </a:ext>
            </a:extLst>
          </p:cNvPr>
          <p:cNvSpPr txBox="1"/>
          <p:nvPr/>
        </p:nvSpPr>
        <p:spPr>
          <a:xfrm>
            <a:off x="434108" y="190373"/>
            <a:ext cx="10289309" cy="56323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[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deleteOneErr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deleteOneResult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deleteOneResult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200E91-CC43-2EB1-268A-76CE04CAE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246" y="1904254"/>
            <a:ext cx="4418916" cy="5618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AEB6BD-A7C2-64DC-1240-D58447D9D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246" y="2665568"/>
            <a:ext cx="4651907" cy="246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91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조건을 만족하는 모든 도큐먼트를 삭제 합니다</a:t>
            </a:r>
            <a:endParaRPr lang="en-US" altLang="ko-KR" dirty="0"/>
          </a:p>
          <a:p>
            <a:r>
              <a:rPr lang="ko-KR" altLang="en-US" dirty="0"/>
              <a:t>조건은 객체 형태로서 </a:t>
            </a:r>
            <a:r>
              <a:rPr lang="en-US" altLang="ko-KR" dirty="0" err="1"/>
              <a:t>deleteOne</a:t>
            </a:r>
            <a:r>
              <a:rPr lang="ko-KR" altLang="en-US" dirty="0"/>
              <a:t> 의 첫번째 인자로 전달하면 됩니다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deleteMany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93125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95E72-ED7D-F87F-A166-C3CA81166197}"/>
              </a:ext>
            </a:extLst>
          </p:cNvPr>
          <p:cNvSpPr txBox="1"/>
          <p:nvPr/>
        </p:nvSpPr>
        <p:spPr>
          <a:xfrm>
            <a:off x="258617" y="218174"/>
            <a:ext cx="6788727" cy="61863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[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gte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deleteOneErr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deleteOneResult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deleteOneResult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EF01C6-CB68-F4F2-AE8C-C3FE4F365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645" y="1544614"/>
            <a:ext cx="5601025" cy="6351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9A3B8C-0525-FA14-BBA3-D113D124C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645" y="2290406"/>
            <a:ext cx="5630263" cy="135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259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70249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조건을 만족하는 가정 처음의 도큐먼트 하나를 수정합니다</a:t>
            </a:r>
            <a:endParaRPr lang="en-US" altLang="ko-KR" dirty="0"/>
          </a:p>
          <a:p>
            <a:r>
              <a:rPr lang="ko-KR" altLang="en-US" dirty="0"/>
              <a:t>조건은 첫번째 인자로 전달하고</a:t>
            </a:r>
            <a:r>
              <a:rPr lang="en-US" altLang="ko-KR" dirty="0"/>
              <a:t>, </a:t>
            </a:r>
            <a:r>
              <a:rPr lang="ko-KR" altLang="en-US" dirty="0"/>
              <a:t>변경점은 두번째 인자로 전달 합니다</a:t>
            </a:r>
            <a:r>
              <a:rPr lang="en-US" altLang="ko-KR" dirty="0"/>
              <a:t>~!</a:t>
            </a:r>
          </a:p>
          <a:p>
            <a:r>
              <a:rPr lang="ko-KR" altLang="en-US" dirty="0"/>
              <a:t>변경 부분은 </a:t>
            </a:r>
            <a:r>
              <a:rPr lang="en-US" altLang="ko-KR" dirty="0">
                <a:solidFill>
                  <a:srgbClr val="0070C0"/>
                </a:solidFill>
              </a:rPr>
              <a:t>$set</a:t>
            </a:r>
            <a:r>
              <a:rPr lang="en-US" altLang="ko-KR" dirty="0"/>
              <a:t> </a:t>
            </a:r>
            <a:r>
              <a:rPr lang="ko-KR" altLang="en-US" dirty="0"/>
              <a:t>을 사용합니다</a:t>
            </a:r>
            <a:r>
              <a:rPr lang="en-US" altLang="ko-KR" dirty="0"/>
              <a:t>~!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updateOne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03782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851739-5131-ABDC-5C23-B1C8F741ABD5}"/>
              </a:ext>
            </a:extLst>
          </p:cNvPr>
          <p:cNvSpPr txBox="1"/>
          <p:nvPr/>
        </p:nvSpPr>
        <p:spPr>
          <a:xfrm>
            <a:off x="258619" y="394692"/>
            <a:ext cx="6954982" cy="64633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[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루피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});});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84AF5B-AB95-8452-A097-ED0172BA5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778" y="519749"/>
            <a:ext cx="3313590" cy="22326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34E137-F98D-9697-97EF-E5EB52547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778" y="2752436"/>
            <a:ext cx="4271222" cy="38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83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조건을 만족하는 모든 도큐먼트를</a:t>
            </a:r>
            <a:r>
              <a:rPr lang="en-US" altLang="ko-KR" dirty="0"/>
              <a:t> </a:t>
            </a:r>
            <a:r>
              <a:rPr lang="ko-KR" altLang="en-US" dirty="0"/>
              <a:t>수정합니다</a:t>
            </a:r>
            <a:endParaRPr lang="en-US" altLang="ko-KR" dirty="0"/>
          </a:p>
          <a:p>
            <a:r>
              <a:rPr lang="ko-KR" altLang="en-US" dirty="0"/>
              <a:t>조건은 첫번째 인자로 전달하고</a:t>
            </a:r>
            <a:r>
              <a:rPr lang="en-US" altLang="ko-KR" dirty="0"/>
              <a:t>, </a:t>
            </a:r>
            <a:r>
              <a:rPr lang="ko-KR" altLang="en-US" dirty="0"/>
              <a:t>변경점은 두번째 인자로 전달 합니다</a:t>
            </a:r>
            <a:r>
              <a:rPr lang="en-US" altLang="ko-KR" dirty="0"/>
              <a:t>~!</a:t>
            </a:r>
          </a:p>
          <a:p>
            <a:r>
              <a:rPr lang="ko-KR" altLang="en-US" dirty="0"/>
              <a:t>변경 부분은 </a:t>
            </a:r>
            <a:r>
              <a:rPr lang="en-US" altLang="ko-KR" dirty="0">
                <a:solidFill>
                  <a:srgbClr val="0070C0"/>
                </a:solidFill>
              </a:rPr>
              <a:t>$set</a:t>
            </a:r>
            <a:r>
              <a:rPr lang="en-US" altLang="ko-KR" dirty="0"/>
              <a:t> </a:t>
            </a:r>
            <a:r>
              <a:rPr lang="ko-KR" altLang="en-US" dirty="0"/>
              <a:t>을 사용합니다</a:t>
            </a:r>
            <a:r>
              <a:rPr lang="en-US" altLang="ko-KR" dirty="0"/>
              <a:t>~!</a:t>
            </a:r>
          </a:p>
          <a:p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updateMany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718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수정 기능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04442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2ED043-51F1-DFE1-768A-0470D7AB1061}"/>
              </a:ext>
            </a:extLst>
          </p:cNvPr>
          <p:cNvSpPr txBox="1"/>
          <p:nvPr/>
        </p:nvSpPr>
        <p:spPr>
          <a:xfrm>
            <a:off x="350982" y="394692"/>
            <a:ext cx="8580582" cy="64633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[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gte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살 이상인 친구들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});});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4B6FFA-326B-1E37-15DC-8F40D338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551" y="394692"/>
            <a:ext cx="2899765" cy="21447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539A95-3A40-C283-85E8-D835B79FD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551" y="2539488"/>
            <a:ext cx="3892845" cy="332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508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1926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검색 조건을 만족하는 최초의 도큐먼트 하나를 찾아 줍니다</a:t>
            </a: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findOne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00763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D49CA4-0F53-69C8-2EC9-630E77B3BBF7}"/>
              </a:ext>
            </a:extLst>
          </p:cNvPr>
          <p:cNvSpPr txBox="1"/>
          <p:nvPr/>
        </p:nvSpPr>
        <p:spPr>
          <a:xfrm>
            <a:off x="332508" y="467464"/>
            <a:ext cx="8506691" cy="53553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[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findErr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findData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findData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5FCE18-D8B5-39A0-44BB-288B9B2A2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208" y="4536259"/>
            <a:ext cx="5014792" cy="128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299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조건에 맞는 도큐먼트를 전부 찾아 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</a:t>
            </a:r>
            <a:r>
              <a:rPr lang="en-US" altLang="ko-KR" dirty="0"/>
              <a:t>, find </a:t>
            </a:r>
            <a:r>
              <a:rPr lang="ko-KR" altLang="en-US" dirty="0"/>
              <a:t>는 독특한 특성을 가집니다</a:t>
            </a:r>
            <a:endParaRPr lang="en-US" altLang="ko-KR" dirty="0"/>
          </a:p>
          <a:p>
            <a:r>
              <a:rPr lang="en-US" altLang="ko-KR" dirty="0"/>
              <a:t>find </a:t>
            </a:r>
            <a:r>
              <a:rPr lang="ko-KR" altLang="en-US" dirty="0"/>
              <a:t>로 찾은 값은 리턴이 되긴 하지만 </a:t>
            </a:r>
            <a:r>
              <a:rPr lang="en-US" altLang="ko-KR" dirty="0"/>
              <a:t>MongoDB</a:t>
            </a:r>
            <a:r>
              <a:rPr lang="ko-KR" altLang="en-US" dirty="0"/>
              <a:t> 의 정보를 가진 </a:t>
            </a:r>
            <a:r>
              <a:rPr lang="en-US" altLang="ko-KR" dirty="0"/>
              <a:t>Cursor</a:t>
            </a:r>
            <a:r>
              <a:rPr lang="ko-KR" altLang="en-US" dirty="0"/>
              <a:t> 객체로 저장이 되며</a:t>
            </a:r>
            <a:r>
              <a:rPr lang="en-US" altLang="ko-KR" dirty="0"/>
              <a:t>, </a:t>
            </a:r>
            <a:r>
              <a:rPr lang="ko-KR" altLang="en-US" dirty="0"/>
              <a:t>시간이 필요한 작업이 아닙니다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대신 찾은 </a:t>
            </a:r>
            <a:r>
              <a:rPr lang="en-US" altLang="ko-KR" dirty="0"/>
              <a:t>DB</a:t>
            </a:r>
            <a:r>
              <a:rPr lang="ko-KR" altLang="en-US" dirty="0"/>
              <a:t>의 정보를 데이터화 할 때에는 시간이 필요합니다</a:t>
            </a:r>
            <a:r>
              <a:rPr lang="en-US" altLang="ko-KR" dirty="0"/>
              <a:t>! (</a:t>
            </a:r>
            <a:r>
              <a:rPr lang="ko-KR" altLang="en-US" dirty="0" err="1"/>
              <a:t>콜백</a:t>
            </a:r>
            <a:r>
              <a:rPr lang="en-US" altLang="ko-KR" dirty="0"/>
              <a:t>, </a:t>
            </a:r>
            <a:r>
              <a:rPr lang="ko-KR" altLang="en-US" dirty="0"/>
              <a:t>프로미스</a:t>
            </a:r>
            <a:r>
              <a:rPr lang="en-US" altLang="ko-KR" dirty="0"/>
              <a:t>, Await </a:t>
            </a:r>
            <a:r>
              <a:rPr lang="ko-KR" altLang="en-US" dirty="0"/>
              <a:t>사용 필요</a:t>
            </a:r>
            <a:r>
              <a:rPr lang="en-US" altLang="ko-KR" dirty="0"/>
              <a:t>!)</a:t>
            </a:r>
          </a:p>
          <a:p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find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0294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BDDAD18-437D-2A88-FC5A-15C1FB881F09}"/>
              </a:ext>
            </a:extLst>
          </p:cNvPr>
          <p:cNvSpPr txBox="1"/>
          <p:nvPr/>
        </p:nvSpPr>
        <p:spPr>
          <a:xfrm>
            <a:off x="314035" y="319635"/>
            <a:ext cx="8562109" cy="50783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[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findCursor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findCursor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DF02F7E-24E3-F35C-8684-F63389E27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036" y="1665026"/>
            <a:ext cx="3897964" cy="2890397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65E01D6-14F3-F019-2609-A3847474CEFE}"/>
              </a:ext>
            </a:extLst>
          </p:cNvPr>
          <p:cNvSpPr/>
          <p:nvPr/>
        </p:nvSpPr>
        <p:spPr>
          <a:xfrm>
            <a:off x="2198036" y="5292436"/>
            <a:ext cx="3380510" cy="1310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Find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쿼리는 기존 쿼리와는 달리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콜백을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사용하지 않는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시간이 걸리지 않는 쿼리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685B7F1-1B45-4AF8-D0E3-115FC3E459A1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888291" y="4073236"/>
            <a:ext cx="785309" cy="1219200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2FC15F0-CF10-C840-0EA9-292300FD451D}"/>
              </a:ext>
            </a:extLst>
          </p:cNvPr>
          <p:cNvSpPr/>
          <p:nvPr/>
        </p:nvSpPr>
        <p:spPr>
          <a:xfrm>
            <a:off x="8294035" y="4599191"/>
            <a:ext cx="3777891" cy="1524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대신 원하는 데이터를 찾아 주는 것이 아니라 해당 데이터가 있는 위치 정보를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가르키는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cursor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리턴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4051C13-176E-207A-4588-32C2C5D27E4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509818" y="4313381"/>
            <a:ext cx="4784217" cy="1048069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0000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BDDAD18-437D-2A88-FC5A-15C1FB881F09}"/>
              </a:ext>
            </a:extLst>
          </p:cNvPr>
          <p:cNvSpPr txBox="1"/>
          <p:nvPr/>
        </p:nvSpPr>
        <p:spPr>
          <a:xfrm>
            <a:off x="314035" y="319635"/>
            <a:ext cx="9393383" cy="56323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[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findCursor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findCursor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findCursor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toArrErr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65E01D6-14F3-F019-2609-A3847474CEFE}"/>
              </a:ext>
            </a:extLst>
          </p:cNvPr>
          <p:cNvSpPr/>
          <p:nvPr/>
        </p:nvSpPr>
        <p:spPr>
          <a:xfrm>
            <a:off x="7610546" y="4641088"/>
            <a:ext cx="3380510" cy="1310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Cursor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데이터를 뽑을 때에는 시간이 필요하여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콜백을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685B7F1-1B45-4AF8-D0E3-115FC3E459A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362036" y="4641088"/>
            <a:ext cx="4248510" cy="655429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2602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$set</a:t>
            </a:r>
          </a:p>
        </p:txBody>
      </p:sp>
    </p:spTree>
    <p:extLst>
      <p:ext uri="{BB962C8B-B14F-4D97-AF65-F5344CB8AC3E}">
        <p14:creationId xmlns:p14="http://schemas.microsoft.com/office/powerpoint/2010/main" val="1270836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MongoDB </a:t>
            </a:r>
            <a:r>
              <a:rPr lang="ko-KR" altLang="en-US" sz="2800" dirty="0"/>
              <a:t>의 도큐먼트를 수정할</a:t>
            </a:r>
            <a:r>
              <a:rPr lang="en-US" altLang="ko-KR" sz="2800" dirty="0"/>
              <a:t> </a:t>
            </a:r>
            <a:r>
              <a:rPr lang="ko-KR" altLang="en-US" dirty="0"/>
              <a:t>때 사용합니다</a:t>
            </a:r>
            <a:r>
              <a:rPr lang="en-US" altLang="ko-KR" dirty="0"/>
              <a:t>.</a:t>
            </a:r>
            <a:endParaRPr lang="en-US" altLang="ko-KR" sz="2800" dirty="0"/>
          </a:p>
          <a:p>
            <a:r>
              <a:rPr lang="ko-KR" altLang="en-US" dirty="0"/>
              <a:t>수정 </a:t>
            </a:r>
            <a:r>
              <a:rPr lang="en-US" altLang="ko-KR" dirty="0"/>
              <a:t>Query </a:t>
            </a:r>
            <a:r>
              <a:rPr lang="ko-KR" altLang="en-US" dirty="0"/>
              <a:t>에서 도큐먼트를 수정 할 때 </a:t>
            </a:r>
            <a:r>
              <a:rPr lang="en-US" altLang="ko-KR" dirty="0"/>
              <a:t>$set: { </a:t>
            </a:r>
            <a:r>
              <a:rPr lang="ko-KR" altLang="en-US" dirty="0"/>
              <a:t>수정할 내용 </a:t>
            </a:r>
            <a:r>
              <a:rPr lang="en-US" altLang="ko-KR" dirty="0"/>
              <a:t>}  </a:t>
            </a:r>
            <a:r>
              <a:rPr lang="ko-KR" altLang="en-US" dirty="0"/>
              <a:t>으로 수정을 해야 합니다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$set: {}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E79840-7347-731F-ACE6-75C158C63D7C}"/>
              </a:ext>
            </a:extLst>
          </p:cNvPr>
          <p:cNvSpPr txBox="1"/>
          <p:nvPr/>
        </p:nvSpPr>
        <p:spPr>
          <a:xfrm>
            <a:off x="774700" y="3664301"/>
            <a:ext cx="3441700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'loopy'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루피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FE59051-719E-088B-10CA-B9081A93618F}"/>
              </a:ext>
            </a:extLst>
          </p:cNvPr>
          <p:cNvSpPr/>
          <p:nvPr/>
        </p:nvSpPr>
        <p:spPr>
          <a:xfrm>
            <a:off x="5707854" y="3193699"/>
            <a:ext cx="3441699" cy="934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name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프로퍼티가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‘loopy’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인 도큐먼트 찾기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9357E57-3FD5-C250-16E5-F26EE4527357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565236" y="3661177"/>
            <a:ext cx="2142618" cy="726096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EF3662A-2954-7C01-1808-4523690A6FA0}"/>
              </a:ext>
            </a:extLst>
          </p:cNvPr>
          <p:cNvSpPr/>
          <p:nvPr/>
        </p:nvSpPr>
        <p:spPr>
          <a:xfrm>
            <a:off x="5707854" y="4703844"/>
            <a:ext cx="3441699" cy="934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찾은 도큐먼트의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name</a:t>
            </a: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프로퍼티를 해당 값으로 변경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0E5EEBD-2271-B95B-2762-5A552EED69C4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565236" y="5171322"/>
            <a:ext cx="2142618" cy="268896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7048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45870B-BD12-027B-C6F5-E27E0AD92DCE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비교식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820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수정 페이지로 이동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로그인 상태가 아니면 해당 페이지로 이동이 안되도록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633E1-2E85-8CD7-DBD2-98716EE0EB9C}"/>
              </a:ext>
            </a:extLst>
          </p:cNvPr>
          <p:cNvSpPr txBox="1"/>
          <p:nvPr/>
        </p:nvSpPr>
        <p:spPr>
          <a:xfrm>
            <a:off x="689428" y="2140473"/>
            <a:ext cx="10355943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'/modify/:id'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dbBoard_modify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selectedArticle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082158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2890FD-BEFA-5484-7F33-68AAC8122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05"/>
          <a:stretch/>
        </p:blipFill>
        <p:spPr>
          <a:xfrm>
            <a:off x="888075" y="1028699"/>
            <a:ext cx="10415850" cy="53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100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648825-1746-C9CD-495B-A84DAAAEBF31}"/>
              </a:ext>
            </a:extLst>
          </p:cNvPr>
          <p:cNvSpPr txBox="1"/>
          <p:nvPr/>
        </p:nvSpPr>
        <p:spPr>
          <a:xfrm>
            <a:off x="762000" y="743301"/>
            <a:ext cx="3898900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gte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'5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살 이상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425BAA-FEA3-4A94-25BA-C01D34F01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312" y="743301"/>
            <a:ext cx="4600388" cy="385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119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648825-1746-C9CD-495B-A84DAAAEBF31}"/>
              </a:ext>
            </a:extLst>
          </p:cNvPr>
          <p:cNvSpPr txBox="1"/>
          <p:nvPr/>
        </p:nvSpPr>
        <p:spPr>
          <a:xfrm>
            <a:off x="762000" y="743301"/>
            <a:ext cx="3898900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updateMany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$ne: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'loopy'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루피 아님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E24691-C6D7-3606-7D0D-6308E4CE1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486" y="743300"/>
            <a:ext cx="5415001" cy="464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959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45870B-BD12-027B-C6F5-E27E0AD92DCE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논리식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53843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74D309D-2633-0869-FE37-9F13F20A7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20" y="1778485"/>
            <a:ext cx="10496654" cy="4870996"/>
          </a:xfrm>
          <a:prstGeom prst="rect">
            <a:avLst/>
          </a:prstGeom>
        </p:spPr>
      </p:pic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6984DA0A-2C6A-6E52-7A74-6A2609998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692728"/>
            <a:ext cx="11260802" cy="616527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여러 조건을 걸 때에는 조건들을 배열에 담긴 객체 형태로 전달 합니다</a:t>
            </a:r>
            <a:r>
              <a:rPr lang="en-US" altLang="ko-KR" sz="2800" dirty="0"/>
              <a:t>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82418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9BF004-22B6-0222-E2AD-9E45CE5C9976}"/>
              </a:ext>
            </a:extLst>
          </p:cNvPr>
          <p:cNvSpPr txBox="1"/>
          <p:nvPr/>
        </p:nvSpPr>
        <p:spPr>
          <a:xfrm>
            <a:off x="508000" y="493236"/>
            <a:ext cx="7645400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cusor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$and: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gte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},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'loopy'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}],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4F29ED-A1EE-9944-704B-6C71B48A1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3095172"/>
            <a:ext cx="6056846" cy="192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115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Kdt5 </a:t>
            </a:r>
            <a:r>
              <a:rPr lang="ko-KR" altLang="en-US" dirty="0"/>
              <a:t>데이터 베이스</a:t>
            </a:r>
            <a:r>
              <a:rPr lang="en-US" altLang="ko-KR" dirty="0"/>
              <a:t>, member </a:t>
            </a:r>
            <a:r>
              <a:rPr lang="ko-KR" altLang="en-US" dirty="0"/>
              <a:t>컬렉션을 만들어 주세요</a:t>
            </a:r>
            <a:endParaRPr lang="en-US" altLang="ko-KR" dirty="0"/>
          </a:p>
          <a:p>
            <a:r>
              <a:rPr lang="ko-KR" altLang="en-US" dirty="0"/>
              <a:t>자신과 같은 줄에 앉은 사람의 이름과 나이 정보를 </a:t>
            </a:r>
            <a:r>
              <a:rPr lang="en-US" altLang="ko-KR" dirty="0" err="1"/>
              <a:t>insertMany</a:t>
            </a:r>
            <a:r>
              <a:rPr lang="en-US" altLang="ko-KR" dirty="0"/>
              <a:t> </a:t>
            </a:r>
            <a:r>
              <a:rPr lang="ko-KR" altLang="en-US" dirty="0"/>
              <a:t>쿼리를 이용하여 컬렉션에</a:t>
            </a:r>
            <a:r>
              <a:rPr lang="en-US" altLang="ko-KR" dirty="0"/>
              <a:t> </a:t>
            </a:r>
            <a:r>
              <a:rPr lang="ko-KR" altLang="en-US" dirty="0"/>
              <a:t>추가해 주세요 </a:t>
            </a:r>
            <a:r>
              <a:rPr lang="en-US" altLang="ko-KR" dirty="0"/>
              <a:t>(Ex. { name: ‘</a:t>
            </a:r>
            <a:r>
              <a:rPr lang="ko-KR" altLang="en-US" dirty="0"/>
              <a:t>이효석</a:t>
            </a:r>
            <a:r>
              <a:rPr lang="en-US" altLang="ko-KR" dirty="0"/>
              <a:t>’, age: 39 })</a:t>
            </a:r>
          </a:p>
          <a:p>
            <a:r>
              <a:rPr lang="ko-KR" altLang="en-US" dirty="0"/>
              <a:t>자신의 바로 앞 </a:t>
            </a:r>
            <a:r>
              <a:rPr lang="en-US" altLang="ko-KR" dirty="0"/>
              <a:t>or </a:t>
            </a:r>
            <a:r>
              <a:rPr lang="ko-KR" altLang="en-US" dirty="0"/>
              <a:t>뒤에 앉은 사람의 이름과 나이 정보를 </a:t>
            </a:r>
            <a:r>
              <a:rPr lang="en-US" altLang="ko-KR" dirty="0" err="1"/>
              <a:t>insertOne</a:t>
            </a:r>
            <a:r>
              <a:rPr lang="en-US" altLang="ko-KR" dirty="0"/>
              <a:t> </a:t>
            </a:r>
            <a:r>
              <a:rPr lang="ko-KR" altLang="en-US" dirty="0"/>
              <a:t>쿼리를 이용하여 컬렉션에 추가해 주세요</a:t>
            </a:r>
            <a:endParaRPr lang="en-US" altLang="ko-KR" dirty="0"/>
          </a:p>
          <a:p>
            <a:r>
              <a:rPr lang="ko-KR" altLang="en-US" dirty="0"/>
              <a:t>자신의 바로 옆에 앉은 사람의 도큐먼트를 삭제해 주세요</a:t>
            </a:r>
            <a:endParaRPr lang="en-US" altLang="ko-KR" dirty="0"/>
          </a:p>
          <a:p>
            <a:r>
              <a:rPr lang="ko-KR" altLang="en-US" dirty="0"/>
              <a:t>자신의 바로 앞에 앉은 사람의 이름과 나이 정보를 옆에 앉은 사람의 정보로 변경해 주세요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solidFill>
                  <a:srgbClr val="0070C0"/>
                </a:solidFill>
              </a:rPr>
              <a:t>실습</a:t>
            </a:r>
            <a:r>
              <a:rPr lang="en-US" altLang="ko-KR" sz="4400" dirty="0">
                <a:solidFill>
                  <a:srgbClr val="0070C0"/>
                </a:solidFill>
              </a:rPr>
              <a:t>, </a:t>
            </a:r>
            <a:r>
              <a:rPr lang="ko-KR" altLang="en-US" sz="4400" dirty="0">
                <a:solidFill>
                  <a:srgbClr val="0070C0"/>
                </a:solidFill>
              </a:rPr>
              <a:t>데이터 삽입 </a:t>
            </a:r>
            <a:r>
              <a:rPr lang="en-US" altLang="ko-KR" sz="4400" dirty="0">
                <a:solidFill>
                  <a:srgbClr val="0070C0"/>
                </a:solidFill>
              </a:rPr>
              <a:t>– </a:t>
            </a:r>
            <a:r>
              <a:rPr lang="ko-KR" altLang="en-US" sz="4400" dirty="0">
                <a:solidFill>
                  <a:srgbClr val="0070C0"/>
                </a:solidFill>
              </a:rPr>
              <a:t>수정 </a:t>
            </a:r>
            <a:r>
              <a:rPr lang="en-US" altLang="ko-KR" sz="4400" dirty="0">
                <a:solidFill>
                  <a:srgbClr val="0070C0"/>
                </a:solidFill>
              </a:rPr>
              <a:t>– </a:t>
            </a:r>
            <a:r>
              <a:rPr lang="ko-KR" altLang="en-US" sz="4400" dirty="0">
                <a:solidFill>
                  <a:srgbClr val="0070C0"/>
                </a:solidFill>
              </a:rPr>
              <a:t>삭제 </a:t>
            </a:r>
            <a:r>
              <a:rPr lang="en-US" altLang="ko-KR" sz="4400" dirty="0">
                <a:solidFill>
                  <a:srgbClr val="0070C0"/>
                </a:solidFill>
              </a:rPr>
              <a:t>– </a:t>
            </a:r>
            <a:r>
              <a:rPr lang="ko-KR" altLang="en-US" sz="4400" dirty="0">
                <a:solidFill>
                  <a:srgbClr val="0070C0"/>
                </a:solidFill>
              </a:rPr>
              <a:t>검색 하기</a:t>
            </a:r>
            <a:endParaRPr lang="en-US" altLang="ko-KR" sz="44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01234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Member </a:t>
            </a:r>
            <a:r>
              <a:rPr lang="ko-KR" altLang="en-US" dirty="0"/>
              <a:t>컬렉션 중에서 나이가 </a:t>
            </a:r>
            <a:r>
              <a:rPr lang="en-US" altLang="ko-KR" dirty="0"/>
              <a:t>25</a:t>
            </a:r>
            <a:r>
              <a:rPr lang="ko-KR" altLang="en-US" dirty="0"/>
              <a:t>살 이상인 사람들을 전부 찾아서 </a:t>
            </a:r>
            <a:r>
              <a:rPr lang="en-US" altLang="ko-KR" dirty="0"/>
              <a:t>console.log </a:t>
            </a:r>
            <a:r>
              <a:rPr lang="ko-KR" altLang="en-US" dirty="0"/>
              <a:t>로 출력해 주세요</a:t>
            </a:r>
            <a:r>
              <a:rPr lang="en-US" altLang="ko-KR" dirty="0"/>
              <a:t>~!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solidFill>
                  <a:srgbClr val="0070C0"/>
                </a:solidFill>
              </a:rPr>
              <a:t>실습</a:t>
            </a:r>
            <a:r>
              <a:rPr lang="en-US" altLang="ko-KR" sz="4400" dirty="0">
                <a:solidFill>
                  <a:srgbClr val="0070C0"/>
                </a:solidFill>
              </a:rPr>
              <a:t>, </a:t>
            </a:r>
            <a:r>
              <a:rPr lang="ko-KR" altLang="en-US" sz="4400" dirty="0">
                <a:solidFill>
                  <a:srgbClr val="0070C0"/>
                </a:solidFill>
              </a:rPr>
              <a:t>데이터 삽입 </a:t>
            </a:r>
            <a:r>
              <a:rPr lang="en-US" altLang="ko-KR" sz="4400" dirty="0">
                <a:solidFill>
                  <a:srgbClr val="0070C0"/>
                </a:solidFill>
              </a:rPr>
              <a:t>– </a:t>
            </a:r>
            <a:r>
              <a:rPr lang="ko-KR" altLang="en-US" sz="4400" dirty="0">
                <a:solidFill>
                  <a:srgbClr val="0070C0"/>
                </a:solidFill>
              </a:rPr>
              <a:t>수정 </a:t>
            </a:r>
            <a:r>
              <a:rPr lang="en-US" altLang="ko-KR" sz="4400" dirty="0">
                <a:solidFill>
                  <a:srgbClr val="0070C0"/>
                </a:solidFill>
              </a:rPr>
              <a:t>– </a:t>
            </a:r>
            <a:r>
              <a:rPr lang="ko-KR" altLang="en-US" sz="4400" dirty="0">
                <a:solidFill>
                  <a:srgbClr val="0070C0"/>
                </a:solidFill>
              </a:rPr>
              <a:t>삭제 </a:t>
            </a:r>
            <a:r>
              <a:rPr lang="en-US" altLang="ko-KR" sz="4400" dirty="0">
                <a:solidFill>
                  <a:srgbClr val="0070C0"/>
                </a:solidFill>
              </a:rPr>
              <a:t>– </a:t>
            </a:r>
            <a:r>
              <a:rPr lang="ko-KR" altLang="en-US" sz="4400" dirty="0">
                <a:solidFill>
                  <a:srgbClr val="0070C0"/>
                </a:solidFill>
              </a:rPr>
              <a:t>검색 하기</a:t>
            </a:r>
            <a:endParaRPr lang="en-US" altLang="ko-KR" sz="44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32301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콜백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지옥을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Async / Await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522901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98335B-E1CA-8C82-CA4A-8F2C4C64ADEF}"/>
              </a:ext>
            </a:extLst>
          </p:cNvPr>
          <p:cNvSpPr txBox="1"/>
          <p:nvPr/>
        </p:nvSpPr>
        <p:spPr>
          <a:xfrm>
            <a:off x="4202172" y="551289"/>
            <a:ext cx="6741795" cy="57554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[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updateMany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gte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살 이상인 친구들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updateResult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updateResult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});});</a:t>
            </a:r>
          </a:p>
        </p:txBody>
      </p:sp>
      <p:pic>
        <p:nvPicPr>
          <p:cNvPr id="2050" name="Picture 2" descr="장풍 - 리브레 위키">
            <a:extLst>
              <a:ext uri="{FF2B5EF4-FFF2-40B4-BE49-F238E27FC236}">
                <a16:creationId xmlns:a16="http://schemas.microsoft.com/office/drawing/2014/main" id="{31259EF7-773A-3299-FCF4-5E6D2C8C7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609" y="3429000"/>
            <a:ext cx="2609850" cy="1752600"/>
          </a:xfrm>
          <a:prstGeom prst="rect">
            <a:avLst/>
          </a:prstGeom>
          <a:solidFill>
            <a:srgbClr val="262626"/>
          </a:solidFill>
        </p:spPr>
      </p:pic>
    </p:spTree>
    <p:extLst>
      <p:ext uri="{BB962C8B-B14F-4D97-AF65-F5344CB8AC3E}">
        <p14:creationId xmlns:p14="http://schemas.microsoft.com/office/powerpoint/2010/main" val="98452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5749DB-A4D0-8AD7-24BB-F9D52A034325}"/>
              </a:ext>
            </a:extLst>
          </p:cNvPr>
          <p:cNvSpPr txBox="1"/>
          <p:nvPr/>
        </p:nvSpPr>
        <p:spPr>
          <a:xfrm>
            <a:off x="474617" y="339100"/>
            <a:ext cx="10755086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'/modify/:id'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modifyArticle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affectedRows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수정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제목 또는 내용이 없습니다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1978487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이러한 </a:t>
            </a:r>
            <a:r>
              <a:rPr lang="ko-KR" altLang="en-US" dirty="0" err="1"/>
              <a:t>콜백</a:t>
            </a:r>
            <a:r>
              <a:rPr lang="ko-KR" altLang="en-US" dirty="0"/>
              <a:t> 지옥에서 벗어나고자 </a:t>
            </a:r>
            <a:r>
              <a:rPr lang="en-US" altLang="ko-KR" dirty="0"/>
              <a:t>JS</a:t>
            </a:r>
            <a:r>
              <a:rPr lang="ko-KR" altLang="en-US" dirty="0"/>
              <a:t>는 </a:t>
            </a:r>
            <a:r>
              <a:rPr lang="en-US" altLang="ko-KR" dirty="0"/>
              <a:t>ES6 </a:t>
            </a:r>
            <a:r>
              <a:rPr lang="ko-KR" altLang="en-US" dirty="0"/>
              <a:t>에서 부터 </a:t>
            </a:r>
            <a:r>
              <a:rPr lang="en-US" altLang="ko-KR" dirty="0"/>
              <a:t>Promise </a:t>
            </a:r>
            <a:r>
              <a:rPr lang="ko-KR" altLang="en-US" dirty="0"/>
              <a:t>와 </a:t>
            </a:r>
            <a:r>
              <a:rPr lang="en-US" altLang="ko-KR" dirty="0"/>
              <a:t>Async/Await </a:t>
            </a:r>
            <a:r>
              <a:rPr lang="ko-KR" altLang="en-US" dirty="0"/>
              <a:t>를 지원하게 되었습니다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다만 </a:t>
            </a:r>
            <a:r>
              <a:rPr lang="en-US" altLang="ko-KR" dirty="0"/>
              <a:t>Promise </a:t>
            </a:r>
            <a:r>
              <a:rPr lang="ko-KR" altLang="en-US" dirty="0"/>
              <a:t>의 경우도 </a:t>
            </a:r>
            <a:r>
              <a:rPr lang="en-US" altLang="ko-KR" dirty="0"/>
              <a:t>Promise Chain </a:t>
            </a:r>
            <a:r>
              <a:rPr lang="ko-KR" altLang="en-US" dirty="0"/>
              <a:t>이 발생하기 때문에 이전에 작성 하셨던 </a:t>
            </a:r>
            <a:r>
              <a:rPr lang="en-US" altLang="ko-KR" dirty="0"/>
              <a:t>JS </a:t>
            </a:r>
            <a:r>
              <a:rPr lang="ko-KR" altLang="en-US" dirty="0"/>
              <a:t>와는 또 느낌이 다르게 됩니다</a:t>
            </a:r>
            <a:r>
              <a:rPr lang="en-US" altLang="ko-KR" dirty="0"/>
              <a:t>!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콜백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지옥의 구원자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Async/Await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074" name="Picture 2" descr="GitHub - frouo/promise-lite: Lets chain asynchronous methods. Pure Swift,  100% tested, lightweight with ~150 lines of code only">
            <a:extLst>
              <a:ext uri="{FF2B5EF4-FFF2-40B4-BE49-F238E27FC236}">
                <a16:creationId xmlns:a16="http://schemas.microsoft.com/office/drawing/2014/main" id="{1BACF31D-B3C8-0298-6750-3AC78BE637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3" t="22730" r="9430" b="54032"/>
          <a:stretch/>
        </p:blipFill>
        <p:spPr bwMode="auto">
          <a:xfrm>
            <a:off x="836024" y="4223657"/>
            <a:ext cx="7732737" cy="196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9774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그래서 이제 </a:t>
            </a:r>
            <a:r>
              <a:rPr lang="en-US" altLang="ko-KR" dirty="0"/>
              <a:t>Async / Await </a:t>
            </a:r>
            <a:r>
              <a:rPr lang="ko-KR" altLang="en-US" dirty="0"/>
              <a:t>를 쓰시면 됩니다</a:t>
            </a:r>
            <a:r>
              <a:rPr lang="en-US" altLang="ko-KR" dirty="0"/>
              <a:t>!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콜백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지옥의 구원자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Async/Await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78793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4E1A3-F0FC-7F14-F88B-03E3551B8A64}"/>
              </a:ext>
            </a:extLst>
          </p:cNvPr>
          <p:cNvSpPr txBox="1"/>
          <p:nvPr/>
        </p:nvSpPr>
        <p:spPr>
          <a:xfrm>
            <a:off x="6810392" y="1058554"/>
            <a:ext cx="5129060" cy="50783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ServerApiVersion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useNewUrlParser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useUnifiedTopology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serverApi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ServerApiVersion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D853AF-C132-E45A-88B7-BE2D44623DEA}"/>
              </a:ext>
            </a:extLst>
          </p:cNvPr>
          <p:cNvSpPr txBox="1"/>
          <p:nvPr/>
        </p:nvSpPr>
        <p:spPr>
          <a:xfrm>
            <a:off x="78665" y="1060500"/>
            <a:ext cx="5129061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ServerApiVersion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useNewUrlParser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useUnifiedTopology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serverApi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ServerApiVersion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ECF35A3-F302-601D-EAC6-58A80511AA61}"/>
              </a:ext>
            </a:extLst>
          </p:cNvPr>
          <p:cNvSpPr/>
          <p:nvPr/>
        </p:nvSpPr>
        <p:spPr>
          <a:xfrm>
            <a:off x="5573630" y="2157385"/>
            <a:ext cx="870857" cy="17765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1806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삽입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96458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insertOne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9365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E415C-2A11-A64F-ABF8-4B2835BC8EA4}"/>
              </a:ext>
            </a:extLst>
          </p:cNvPr>
          <p:cNvSpPr txBox="1"/>
          <p:nvPr/>
        </p:nvSpPr>
        <p:spPr>
          <a:xfrm>
            <a:off x="5624945" y="610289"/>
            <a:ext cx="6567055" cy="47705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삭제 에러 발생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삽입 에러 발생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3B284-5E74-790C-C86A-F5D66FC91BB8}"/>
              </a:ext>
            </a:extLst>
          </p:cNvPr>
          <p:cNvSpPr txBox="1"/>
          <p:nvPr/>
        </p:nvSpPr>
        <p:spPr>
          <a:xfrm>
            <a:off x="85083" y="610289"/>
            <a:ext cx="5401317" cy="3539430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AB8FE350-6DD8-9886-3F9F-CBA0CC680D75}"/>
              </a:ext>
            </a:extLst>
          </p:cNvPr>
          <p:cNvSpPr/>
          <p:nvPr/>
        </p:nvSpPr>
        <p:spPr>
          <a:xfrm>
            <a:off x="4754088" y="2114270"/>
            <a:ext cx="870857" cy="17765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326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삭제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1219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deleteOne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37436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7DD0F3-EFD9-3B67-AB3A-A7E33A71C9B4}"/>
              </a:ext>
            </a:extLst>
          </p:cNvPr>
          <p:cNvSpPr txBox="1"/>
          <p:nvPr/>
        </p:nvSpPr>
        <p:spPr>
          <a:xfrm>
            <a:off x="5569528" y="456010"/>
            <a:ext cx="6622472" cy="5047536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deleteAllResult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deleteAllResult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삭제 에러 발생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]);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삽입 에러 발생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deleteOneResult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deleteOne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deleteOneResult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삭제 에러 발생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deleteOneResult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FCFB09-E55D-80AF-A8F9-A3555808970B}"/>
              </a:ext>
            </a:extLst>
          </p:cNvPr>
          <p:cNvSpPr txBox="1"/>
          <p:nvPr/>
        </p:nvSpPr>
        <p:spPr>
          <a:xfrm>
            <a:off x="0" y="456010"/>
            <a:ext cx="5317507" cy="4401205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[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deleteOne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deleteOneErr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deleteOneResult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deleteOneResult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829FBBD-DACC-8F53-EE04-7C7B7B0011C0}"/>
              </a:ext>
            </a:extLst>
          </p:cNvPr>
          <p:cNvSpPr/>
          <p:nvPr/>
        </p:nvSpPr>
        <p:spPr>
          <a:xfrm>
            <a:off x="4938815" y="1768338"/>
            <a:ext cx="870857" cy="17765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97755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12B14-7F95-2347-2613-B5E86583D75C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609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삭제 기능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0859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updateOne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04132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8FEB06-1462-3A1E-3759-79E3860A1D62}"/>
              </a:ext>
            </a:extLst>
          </p:cNvPr>
          <p:cNvSpPr txBox="1"/>
          <p:nvPr/>
        </p:nvSpPr>
        <p:spPr>
          <a:xfrm>
            <a:off x="5993079" y="151178"/>
            <a:ext cx="6198921" cy="5693866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deleteAllResult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deleteAllResult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삭제 에러 발생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]);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삽입 에러 발생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updateOneResult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updateOne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루피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updateOneResult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수정 에러 발생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updateOneResult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12E07-62FF-EBFF-2DA9-9875740E2517}"/>
              </a:ext>
            </a:extLst>
          </p:cNvPr>
          <p:cNvSpPr txBox="1"/>
          <p:nvPr/>
        </p:nvSpPr>
        <p:spPr>
          <a:xfrm>
            <a:off x="0" y="151178"/>
            <a:ext cx="5515430" cy="5047536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"kdt5"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({},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insertMany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[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crong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insertErr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   </a:t>
            </a:r>
            <a:r>
              <a:rPr lang="en-US" altLang="ko-K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updateOne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"loopy"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$set: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루피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},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updateErr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updateResult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});});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49278510-6129-941A-6C98-42851B3C5A90}"/>
              </a:ext>
            </a:extLst>
          </p:cNvPr>
          <p:cNvSpPr/>
          <p:nvPr/>
        </p:nvSpPr>
        <p:spPr>
          <a:xfrm>
            <a:off x="5122222" y="2109837"/>
            <a:ext cx="870857" cy="17765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03906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이전 실습 코드를 전부 </a:t>
            </a:r>
            <a:r>
              <a:rPr lang="en-US" altLang="ko-KR" dirty="0"/>
              <a:t>Async / Await </a:t>
            </a:r>
            <a:r>
              <a:rPr lang="ko-KR" altLang="en-US" dirty="0"/>
              <a:t>로 변경해 주세요</a:t>
            </a:r>
            <a:r>
              <a:rPr lang="en-US" altLang="ko-KR" dirty="0"/>
              <a:t>!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solidFill>
                  <a:srgbClr val="0070C0"/>
                </a:solidFill>
              </a:rPr>
              <a:t>실습</a:t>
            </a:r>
            <a:r>
              <a:rPr lang="en-US" altLang="ko-KR" sz="4400" dirty="0">
                <a:solidFill>
                  <a:srgbClr val="0070C0"/>
                </a:solidFill>
              </a:rPr>
              <a:t>, Async / Await </a:t>
            </a:r>
            <a:r>
              <a:rPr lang="ko-KR" altLang="en-US" sz="4400" dirty="0">
                <a:solidFill>
                  <a:srgbClr val="0070C0"/>
                </a:solidFill>
              </a:rPr>
              <a:t>로 변경</a:t>
            </a:r>
            <a:endParaRPr lang="en-US" altLang="ko-KR" sz="44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8914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7358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구현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04200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MySQL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구현 했던 기능을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이제는 </a:t>
            </a:r>
            <a:r>
              <a:rPr lang="en-US" altLang="ko-KR" dirty="0"/>
              <a:t>MongoDB</a:t>
            </a:r>
            <a:r>
              <a:rPr lang="ko-KR" altLang="en-US" dirty="0"/>
              <a:t>를 사용해서 기능을 구현해 봅시다</a:t>
            </a:r>
            <a:r>
              <a:rPr lang="en-US" altLang="ko-KR" dirty="0"/>
              <a:t>~!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604642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접속 클라이언트를 모듈화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FA27EA-FF04-9DE4-96A0-50D92E3F9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Controllers </a:t>
            </a:r>
            <a:r>
              <a:rPr lang="ko-KR" altLang="en-US" dirty="0"/>
              <a:t>폴더에 </a:t>
            </a:r>
            <a:r>
              <a:rPr lang="en-US" altLang="ko-KR" dirty="0"/>
              <a:t>mongoConnect.js </a:t>
            </a:r>
            <a:r>
              <a:rPr lang="ko-KR" altLang="en-US" dirty="0"/>
              <a:t>파일을 만들고 몽고 </a:t>
            </a:r>
            <a:r>
              <a:rPr lang="ko-KR" altLang="en-US" dirty="0" err="1"/>
              <a:t>디비</a:t>
            </a:r>
            <a:r>
              <a:rPr lang="ko-KR" altLang="en-US" dirty="0"/>
              <a:t> 접속 클라이언트를 모듈화 시켜 줍시다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5A6F72-B7DE-D431-E196-7C4D9AB0E904}"/>
              </a:ext>
            </a:extLst>
          </p:cNvPr>
          <p:cNvSpPr txBox="1"/>
          <p:nvPr/>
        </p:nvSpPr>
        <p:spPr>
          <a:xfrm>
            <a:off x="0" y="2804556"/>
            <a:ext cx="12192000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ServerApiVersion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mongodb+srv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://xenosign1:qwer1234@cluster0.8sphltr.mongodb.net/?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retryWrites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true&amp;w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=majority'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useNewUrlParser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useUnifiedTopology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serverApi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ServerApiVersion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6824407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7358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용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컨트롤러 생성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2794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용 컨트롤러 만들기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/>
              <a:t>MySQL</a:t>
            </a:r>
            <a:r>
              <a:rPr lang="ko-KR" altLang="en-US" dirty="0"/>
              <a:t>로 구현한 컨트롤러는 각각의 파일명 뒤에 </a:t>
            </a:r>
            <a:r>
              <a:rPr lang="en-US" altLang="ko-KR" dirty="0"/>
              <a:t>SQL </a:t>
            </a:r>
            <a:r>
              <a:rPr lang="ko-KR" altLang="en-US" dirty="0"/>
              <a:t>를 붙여서 따로 보관하고 이제 </a:t>
            </a:r>
            <a:r>
              <a:rPr lang="en-US" altLang="ko-KR" dirty="0"/>
              <a:t>MongoDB </a:t>
            </a:r>
            <a:r>
              <a:rPr lang="ko-KR" altLang="en-US" dirty="0"/>
              <a:t>용으로 변경해 봅시다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B7315F-5E59-5A59-B994-C13B2D422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99" y="2903893"/>
            <a:ext cx="3832194" cy="289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2003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7358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용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회원가입 컨트롤러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229520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용 컨트롤러 코드 작성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먼저 회원 가입 및 로그인 기능부터 구현을 해야 하므로 </a:t>
            </a:r>
            <a:r>
              <a:rPr lang="en-US" altLang="ko-KR" dirty="0"/>
              <a:t>userController.js </a:t>
            </a:r>
            <a:r>
              <a:rPr lang="ko-KR" altLang="en-US" dirty="0"/>
              <a:t>부터 작업을 합시다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몽고 </a:t>
            </a:r>
            <a:r>
              <a:rPr lang="ko-KR" altLang="en-US" dirty="0" err="1"/>
              <a:t>디비</a:t>
            </a:r>
            <a:r>
              <a:rPr lang="ko-KR" altLang="en-US" dirty="0"/>
              <a:t> 접속용 클라이언트 모듈 불러오기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DE71C2-A819-1987-884A-5BFC21297673}"/>
              </a:ext>
            </a:extLst>
          </p:cNvPr>
          <p:cNvSpPr txBox="1"/>
          <p:nvPr/>
        </p:nvSpPr>
        <p:spPr>
          <a:xfrm>
            <a:off x="818606" y="3586984"/>
            <a:ext cx="8656319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mongoConnect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80892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삭제 기능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로그인이 안되어 있으면 게시글 삭제 요청이 안되도록 설정 그 외의 부분은 동일하므로 건들 필요가 없음</a:t>
            </a:r>
            <a:r>
              <a:rPr lang="en-US" altLang="ko-KR" dirty="0"/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236AE-72AE-3601-25C1-798211A1E4C3}"/>
              </a:ext>
            </a:extLst>
          </p:cNvPr>
          <p:cNvSpPr txBox="1"/>
          <p:nvPr/>
        </p:nvSpPr>
        <p:spPr>
          <a:xfrm>
            <a:off x="827314" y="2974430"/>
            <a:ext cx="10853698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'/delete/:id'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affectedRows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삭제 완료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삭제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25435502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용 컨트롤러 코드 작성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컨트롤러에서 필요한 기능은 </a:t>
            </a:r>
            <a:r>
              <a:rPr lang="en-US" altLang="ko-KR" dirty="0"/>
              <a:t>2</a:t>
            </a:r>
            <a:r>
              <a:rPr lang="ko-KR" altLang="en-US" dirty="0"/>
              <a:t>가지 였습니다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중복 회원 체크 기능 </a:t>
            </a:r>
            <a:r>
              <a:rPr lang="en-US" altLang="ko-KR" dirty="0"/>
              <a:t>/ </a:t>
            </a:r>
            <a:r>
              <a:rPr lang="ko-KR" altLang="en-US" dirty="0"/>
              <a:t>회원 가입 기능</a:t>
            </a:r>
            <a:endParaRPr lang="en-US" altLang="ko-KR" dirty="0"/>
          </a:p>
          <a:p>
            <a:r>
              <a:rPr lang="ko-KR" altLang="en-US" dirty="0"/>
              <a:t>중복 회원 체크 기능부터 몽고 </a:t>
            </a:r>
            <a:r>
              <a:rPr lang="ko-KR" altLang="en-US" dirty="0" err="1"/>
              <a:t>디비로</a:t>
            </a:r>
            <a:r>
              <a:rPr lang="ko-KR" altLang="en-US" dirty="0"/>
              <a:t> 변경해 봅시다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62516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중복 회원 체크 기능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C0F0AB-BE62-F3C8-5ECC-FDF95ECD5910}"/>
              </a:ext>
            </a:extLst>
          </p:cNvPr>
          <p:cNvSpPr txBox="1"/>
          <p:nvPr/>
        </p:nvSpPr>
        <p:spPr>
          <a:xfrm>
            <a:off x="653143" y="1417380"/>
            <a:ext cx="8995954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userCheck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`SELECT * FROM mydb1.user WHERE USERID = 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';`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EC18277-3210-8CFA-36B7-61FD2EB17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4368691"/>
            <a:ext cx="11260802" cy="2489308"/>
          </a:xfrm>
        </p:spPr>
        <p:txBody>
          <a:bodyPr/>
          <a:lstStyle/>
          <a:p>
            <a:r>
              <a:rPr lang="ko-KR" altLang="en-US" dirty="0" err="1"/>
              <a:t>콜백을</a:t>
            </a:r>
            <a:r>
              <a:rPr lang="ko-KR" altLang="en-US" dirty="0"/>
              <a:t> </a:t>
            </a:r>
            <a:r>
              <a:rPr lang="en-US" altLang="ko-KR" dirty="0"/>
              <a:t>Async / Await </a:t>
            </a:r>
            <a:r>
              <a:rPr lang="ko-KR" altLang="en-US" dirty="0"/>
              <a:t>으로 변경</a:t>
            </a:r>
            <a:endParaRPr lang="en-US" altLang="ko-KR" dirty="0"/>
          </a:p>
          <a:p>
            <a:r>
              <a:rPr lang="en-US" altLang="ko-KR" dirty="0"/>
              <a:t>MySQL</a:t>
            </a:r>
            <a:r>
              <a:rPr lang="ko-KR" altLang="en-US" dirty="0"/>
              <a:t>을 몽고 </a:t>
            </a:r>
            <a:r>
              <a:rPr lang="ko-KR" altLang="en-US" dirty="0" err="1"/>
              <a:t>디비로</a:t>
            </a:r>
            <a:r>
              <a:rPr lang="ko-KR" altLang="en-US" dirty="0"/>
              <a:t> 변경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41222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중복 회원 체크 기능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2EB06-086B-693F-4559-9D1C57D6B445}"/>
              </a:ext>
            </a:extLst>
          </p:cNvPr>
          <p:cNvSpPr txBox="1"/>
          <p:nvPr/>
        </p:nvSpPr>
        <p:spPr>
          <a:xfrm>
            <a:off x="510988" y="1328391"/>
            <a:ext cx="9204961" cy="36933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mongoConnect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userCheck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findUser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850151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회원 가입 기능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C0F0AB-BE62-F3C8-5ECC-FDF95ECD5910}"/>
              </a:ext>
            </a:extLst>
          </p:cNvPr>
          <p:cNvSpPr txBox="1"/>
          <p:nvPr/>
        </p:nvSpPr>
        <p:spPr>
          <a:xfrm>
            <a:off x="510988" y="1381314"/>
            <a:ext cx="11538857" cy="26468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`INSERT INTO mydb1.user (USERID, PASSWORD) VALUES ('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');`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EC18277-3210-8CFA-36B7-61FD2EB17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4153247"/>
            <a:ext cx="11260802" cy="2704751"/>
          </a:xfrm>
        </p:spPr>
        <p:txBody>
          <a:bodyPr/>
          <a:lstStyle/>
          <a:p>
            <a:r>
              <a:rPr lang="ko-KR" altLang="en-US" dirty="0" err="1"/>
              <a:t>콜백을</a:t>
            </a:r>
            <a:r>
              <a:rPr lang="ko-KR" altLang="en-US" dirty="0"/>
              <a:t> </a:t>
            </a:r>
            <a:r>
              <a:rPr lang="en-US" altLang="ko-KR" dirty="0"/>
              <a:t>Async / Await </a:t>
            </a:r>
            <a:r>
              <a:rPr lang="ko-KR" altLang="en-US" dirty="0"/>
              <a:t>으로 변경</a:t>
            </a:r>
            <a:endParaRPr lang="en-US" altLang="ko-KR" dirty="0"/>
          </a:p>
          <a:p>
            <a:r>
              <a:rPr lang="en-US" altLang="ko-KR" dirty="0"/>
              <a:t>MySQL</a:t>
            </a:r>
            <a:r>
              <a:rPr lang="ko-KR" altLang="en-US" dirty="0"/>
              <a:t>을 몽고 </a:t>
            </a:r>
            <a:r>
              <a:rPr lang="ko-KR" altLang="en-US" dirty="0" err="1"/>
              <a:t>디비로</a:t>
            </a:r>
            <a:r>
              <a:rPr lang="ko-KR" altLang="en-US" dirty="0"/>
              <a:t> 변경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0578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회원 가입 기능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9C0AE-1606-98D8-E4E8-81369C1BDA98}"/>
              </a:ext>
            </a:extLst>
          </p:cNvPr>
          <p:cNvSpPr txBox="1"/>
          <p:nvPr/>
        </p:nvSpPr>
        <p:spPr>
          <a:xfrm>
            <a:off x="510988" y="1328391"/>
            <a:ext cx="8969829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'kdt5'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insertResult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acknowledged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등록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</p:spTree>
    <p:extLst>
      <p:ext uri="{BB962C8B-B14F-4D97-AF65-F5344CB8AC3E}">
        <p14:creationId xmlns:p14="http://schemas.microsoft.com/office/powerpoint/2010/main" val="328502459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D19B91-85E6-C31F-BDCE-D95297EAA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85" y="801739"/>
            <a:ext cx="5087060" cy="37914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9817212-D6D5-8E59-405B-65862B82A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132" y="923659"/>
            <a:ext cx="6002639" cy="211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6359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9525" y="837358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 가입 라우터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 수정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123219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용 라우터 만들기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/>
              <a:t>MySQL</a:t>
            </a:r>
            <a:r>
              <a:rPr lang="ko-KR" altLang="en-US" dirty="0"/>
              <a:t>로 구현한 라우터는 각각의 파일명 뒤에 </a:t>
            </a:r>
            <a:r>
              <a:rPr lang="en-US" altLang="ko-KR" dirty="0"/>
              <a:t>SQL </a:t>
            </a:r>
            <a:r>
              <a:rPr lang="ko-KR" altLang="en-US" dirty="0"/>
              <a:t>를 붙여서 따로 보관하고 이제 </a:t>
            </a:r>
            <a:r>
              <a:rPr lang="en-US" altLang="ko-KR" dirty="0"/>
              <a:t>MongoDB </a:t>
            </a:r>
            <a:r>
              <a:rPr lang="ko-KR" altLang="en-US" dirty="0"/>
              <a:t>용으로 변경해 봅시다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B2ADC85-F20F-0C6D-26C1-39413D732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29" y="2862183"/>
            <a:ext cx="5738013" cy="313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0464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용 라우터 코드 작성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8CFE8-E99B-B8DB-81F4-DEA32F0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몽고 </a:t>
            </a:r>
            <a:r>
              <a:rPr lang="ko-KR" altLang="en-US" dirty="0" err="1"/>
              <a:t>디비</a:t>
            </a:r>
            <a:r>
              <a:rPr lang="ko-KR" altLang="en-US" dirty="0"/>
              <a:t> 용 클라이언트 불러오기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DE71C2-A819-1987-884A-5BFC21297673}"/>
              </a:ext>
            </a:extLst>
          </p:cNvPr>
          <p:cNvSpPr txBox="1"/>
          <p:nvPr/>
        </p:nvSpPr>
        <p:spPr>
          <a:xfrm>
            <a:off x="818606" y="2184904"/>
            <a:ext cx="8656319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'../controllers/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userController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8196160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회원 가입 라우터 코드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6D918-C060-9423-CB0F-B6D139AD98C2}"/>
              </a:ext>
            </a:extLst>
          </p:cNvPr>
          <p:cNvSpPr txBox="1"/>
          <p:nvPr/>
        </p:nvSpPr>
        <p:spPr>
          <a:xfrm>
            <a:off x="510988" y="1323282"/>
            <a:ext cx="11150600" cy="550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userCheck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affectedRows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 성공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로그인으로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 실패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 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알 수 없는 문제 발생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="/register"&gt;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가입으로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동일한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를 가진 회원이 존재 합니다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="/register"&gt;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가입으로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248060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10992</TotalTime>
  <Words>7894</Words>
  <Application>Microsoft Office PowerPoint</Application>
  <PresentationFormat>와이드스크린</PresentationFormat>
  <Paragraphs>1108</Paragraphs>
  <Slides>147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147</vt:i4>
      </vt:variant>
    </vt:vector>
  </HeadingPairs>
  <TitlesOfParts>
    <vt:vector size="154" baseType="lpstr">
      <vt:lpstr>Arial</vt:lpstr>
      <vt:lpstr>Consolas</vt:lpstr>
      <vt:lpstr>Calibri</vt:lpstr>
      <vt:lpstr>나눔스퀘어 ExtraBold</vt:lpstr>
      <vt:lpstr>맑은 고딕</vt:lpstr>
      <vt:lpstr>나눔스퀘어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게시글 수정 페이지로 이동</vt:lpstr>
      <vt:lpstr>PowerPoint 프레젠테이션</vt:lpstr>
      <vt:lpstr>PowerPoint 프레젠테이션</vt:lpstr>
      <vt:lpstr>게시글 삭제 기능</vt:lpstr>
      <vt:lpstr>PowerPoint 프레젠테이션</vt:lpstr>
      <vt:lpstr>PowerPoint 프레젠테이션</vt:lpstr>
      <vt:lpstr>쿠키를 사용한 자동 로그인</vt:lpstr>
      <vt:lpstr>PowerPoint 프레젠테이션</vt:lpstr>
      <vt:lpstr>PowerPoint 프레젠테이션</vt:lpstr>
      <vt:lpstr>DOTENV, 중요 정보를 관리하는 모듈</vt:lpstr>
      <vt:lpstr>DOTENV, 중요 정보를 관리하는 모듈</vt:lpstr>
      <vt:lpstr>PowerPoint 프레젠테이션</vt:lpstr>
      <vt:lpstr>배열 구조 분해 할당</vt:lpstr>
      <vt:lpstr>객체 구조 분해 할당</vt:lpstr>
      <vt:lpstr>PowerPoint 프레젠테이션</vt:lpstr>
      <vt:lpstr>전개 구문 – 객체 합치기</vt:lpstr>
      <vt:lpstr>전개 구문 – 배열 합치기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MongoDB 첫 데이터 베이스 생성하기!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insertOne</vt:lpstr>
      <vt:lpstr>insertMany</vt:lpstr>
      <vt:lpstr>PowerPoint 프레젠테이션</vt:lpstr>
      <vt:lpstr>PowerPoint 프레젠테이션</vt:lpstr>
      <vt:lpstr>deleteOne</vt:lpstr>
      <vt:lpstr>PowerPoint 프레젠테이션</vt:lpstr>
      <vt:lpstr>deleteMany</vt:lpstr>
      <vt:lpstr>PowerPoint 프레젠테이션</vt:lpstr>
      <vt:lpstr>PowerPoint 프레젠테이션</vt:lpstr>
      <vt:lpstr>updateOne</vt:lpstr>
      <vt:lpstr>PowerPoint 프레젠테이션</vt:lpstr>
      <vt:lpstr>updateMany</vt:lpstr>
      <vt:lpstr>PowerPoint 프레젠테이션</vt:lpstr>
      <vt:lpstr>PowerPoint 프레젠테이션</vt:lpstr>
      <vt:lpstr>findOne</vt:lpstr>
      <vt:lpstr>PowerPoint 프레젠테이션</vt:lpstr>
      <vt:lpstr>find</vt:lpstr>
      <vt:lpstr>PowerPoint 프레젠테이션</vt:lpstr>
      <vt:lpstr>PowerPoint 프레젠테이션</vt:lpstr>
      <vt:lpstr>PowerPoint 프레젠테이션</vt:lpstr>
      <vt:lpstr>$set: {}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실습, 데이터 삽입 – 수정 – 삭제 – 검색 하기</vt:lpstr>
      <vt:lpstr>실습, 데이터 삽입 – 수정 – 삭제 – 검색 하기</vt:lpstr>
      <vt:lpstr>PowerPoint 프레젠테이션</vt:lpstr>
      <vt:lpstr>PowerPoint 프레젠테이션</vt:lpstr>
      <vt:lpstr>콜백 지옥의 구원자 Async/Await</vt:lpstr>
      <vt:lpstr>콜백 지옥의 구원자 Async/Await</vt:lpstr>
      <vt:lpstr>PowerPoint 프레젠테이션</vt:lpstr>
      <vt:lpstr>PowerPoint 프레젠테이션</vt:lpstr>
      <vt:lpstr>insertOne</vt:lpstr>
      <vt:lpstr>PowerPoint 프레젠테이션</vt:lpstr>
      <vt:lpstr>PowerPoint 프레젠테이션</vt:lpstr>
      <vt:lpstr>deleteOne</vt:lpstr>
      <vt:lpstr>PowerPoint 프레젠테이션</vt:lpstr>
      <vt:lpstr>PowerPoint 프레젠테이션</vt:lpstr>
      <vt:lpstr>updateOne</vt:lpstr>
      <vt:lpstr>PowerPoint 프레젠테이션</vt:lpstr>
      <vt:lpstr>실습, Async / Await 로 변경</vt:lpstr>
      <vt:lpstr>PowerPoint 프레젠테이션</vt:lpstr>
      <vt:lpstr>MySQL로 구현 했던 기능을 MongoDB로</vt:lpstr>
      <vt:lpstr>MongoDB 접속 클라이언트를 모듈화!</vt:lpstr>
      <vt:lpstr>PowerPoint 프레젠테이션</vt:lpstr>
      <vt:lpstr>MongoDB 용 컨트롤러 만들기!</vt:lpstr>
      <vt:lpstr>PowerPoint 프레젠테이션</vt:lpstr>
      <vt:lpstr>MongoDB 용 컨트롤러 코드 작성!</vt:lpstr>
      <vt:lpstr>MongoDB 용 컨트롤러 코드 작성!</vt:lpstr>
      <vt:lpstr>기존 중복 회원 체크 기능!</vt:lpstr>
      <vt:lpstr>새로운 중복 회원 체크 기능!</vt:lpstr>
      <vt:lpstr>기존 회원 가입 기능!</vt:lpstr>
      <vt:lpstr>새로운 회원 가입 기능!</vt:lpstr>
      <vt:lpstr>PowerPoint 프레젠테이션</vt:lpstr>
      <vt:lpstr>PowerPoint 프레젠테이션</vt:lpstr>
      <vt:lpstr>MongoDB 용 라우터 만들기!</vt:lpstr>
      <vt:lpstr>MongoDB 용 라우터 코드 작성!</vt:lpstr>
      <vt:lpstr>기존 회원 가입 라우터 코드</vt:lpstr>
      <vt:lpstr>새로운 회원 가입 라우터 코드</vt:lpstr>
      <vt:lpstr>PowerPoint 프레젠테이션</vt:lpstr>
      <vt:lpstr>실습, 로그인 라우터 코드 변경하기!</vt:lpstr>
      <vt:lpstr>실습, 로그인 라우터 코드 변경하기!</vt:lpstr>
      <vt:lpstr>PowerPoint 프레젠테이션</vt:lpstr>
      <vt:lpstr>PowerPoint 프레젠테이션</vt:lpstr>
      <vt:lpstr>PowerPoint 프레젠테이션</vt:lpstr>
      <vt:lpstr>PowerPoint 프레젠테이션</vt:lpstr>
      <vt:lpstr>게시판용 콜렉션과 도큐먼트 생성하기!</vt:lpstr>
      <vt:lpstr>PowerPoint 프레젠테이션</vt:lpstr>
      <vt:lpstr>PowerPoint 프레젠테이션</vt:lpstr>
      <vt:lpstr>PowerPoint 프레젠테이션</vt:lpstr>
      <vt:lpstr>PowerPoint 프레젠테이션</vt:lpstr>
      <vt:lpstr>MongoDB 용 컨트롤러 코드 작성!</vt:lpstr>
      <vt:lpstr>PowerPoint 프레젠테이션</vt:lpstr>
      <vt:lpstr>기존 전체 게시글 가져오기 컨트롤러 코드</vt:lpstr>
      <vt:lpstr>새로운 전체 게시글 가져오기 컨트롤러 코드</vt:lpstr>
      <vt:lpstr>기존 전체 게시글 보여주기 라우터 코드 수정</vt:lpstr>
      <vt:lpstr>기존 게시판 페이지 라우터</vt:lpstr>
      <vt:lpstr>새로운 게시판 페이지 라우터</vt:lpstr>
      <vt:lpstr>PowerPoint 프레젠테이션</vt:lpstr>
      <vt:lpstr>PowerPoint 프레젠테이션</vt:lpstr>
      <vt:lpstr>기존 글 쓰기 컨트롤러 코드</vt:lpstr>
      <vt:lpstr>새로운 글 쓰기 컨트롤러 코드</vt:lpstr>
      <vt:lpstr>기존 글 쓰기 라우터 코드</vt:lpstr>
      <vt:lpstr>새로운 글 쓰기 라우터 코드</vt:lpstr>
      <vt:lpstr>PowerPoint 프레젠테이션</vt:lpstr>
      <vt:lpstr>PowerPoint 프레젠테이션</vt:lpstr>
      <vt:lpstr>PowerPoint 프레젠테이션</vt:lpstr>
      <vt:lpstr>엇? 그런데!?</vt:lpstr>
      <vt:lpstr>수정을 위해 ejs 파일 코드 수정</vt:lpstr>
      <vt:lpstr>기존 게시글 찾기 컨트롤러 코드</vt:lpstr>
      <vt:lpstr>새로운 게시글 찾기 컨트롤러 코드</vt:lpstr>
      <vt:lpstr>PowerPoint 프레젠테이션</vt:lpstr>
      <vt:lpstr>새로운 게시글 찾기 컨트롤러 코드</vt:lpstr>
      <vt:lpstr>기존 수정 모드로 이동 라우터 코드</vt:lpstr>
      <vt:lpstr>새로운 수정 모드로 이동 라우터 코드</vt:lpstr>
      <vt:lpstr>PowerPoint 프레젠테이션</vt:lpstr>
      <vt:lpstr>실습, 게시글 수정 기능 완성하기!</vt:lpstr>
      <vt:lpstr>PowerPoint 프레젠테이션</vt:lpstr>
      <vt:lpstr>PowerPoint 프레젠테이션</vt:lpstr>
      <vt:lpstr>PowerPoint 프레젠테이션</vt:lpstr>
      <vt:lpstr>ejs 파일 코드 수정</vt:lpstr>
      <vt:lpstr>기존 삭제 컨트롤러 코드</vt:lpstr>
      <vt:lpstr>새로운 삭제 컨트롤러 코드</vt:lpstr>
      <vt:lpstr>기존 삭제 라우터 코드</vt:lpstr>
      <vt:lpstr>새로운 삭제 라우터 코드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157</dc:creator>
  <cp:lastModifiedBy>157</cp:lastModifiedBy>
  <cp:revision>1368</cp:revision>
  <dcterms:created xsi:type="dcterms:W3CDTF">2022-05-29T13:34:07Z</dcterms:created>
  <dcterms:modified xsi:type="dcterms:W3CDTF">2023-03-20T16:42:03Z</dcterms:modified>
</cp:coreProperties>
</file>