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5"/>
  </p:notesMasterIdLst>
  <p:sldIdLst>
    <p:sldId id="346" r:id="rId2"/>
    <p:sldId id="3330" r:id="rId3"/>
    <p:sldId id="3322" r:id="rId4"/>
    <p:sldId id="3349" r:id="rId5"/>
    <p:sldId id="3332" r:id="rId6"/>
    <p:sldId id="3336" r:id="rId7"/>
    <p:sldId id="3350" r:id="rId8"/>
    <p:sldId id="3334" r:id="rId9"/>
    <p:sldId id="3337" r:id="rId10"/>
    <p:sldId id="3387" r:id="rId11"/>
    <p:sldId id="3382" r:id="rId12"/>
    <p:sldId id="3391" r:id="rId13"/>
    <p:sldId id="4595" r:id="rId14"/>
    <p:sldId id="3378" r:id="rId15"/>
    <p:sldId id="3379" r:id="rId16"/>
    <p:sldId id="3380" r:id="rId17"/>
    <p:sldId id="2842" r:id="rId18"/>
    <p:sldId id="4610" r:id="rId19"/>
    <p:sldId id="4612" r:id="rId20"/>
    <p:sldId id="4608" r:id="rId21"/>
    <p:sldId id="2846" r:id="rId22"/>
    <p:sldId id="2848" r:id="rId23"/>
    <p:sldId id="3045" r:id="rId24"/>
    <p:sldId id="3046" r:id="rId25"/>
    <p:sldId id="3048" r:id="rId26"/>
    <p:sldId id="3050" r:id="rId27"/>
    <p:sldId id="3080" r:id="rId28"/>
    <p:sldId id="3083" r:id="rId29"/>
    <p:sldId id="3079" r:id="rId30"/>
    <p:sldId id="3081" r:id="rId31"/>
    <p:sldId id="3067" r:id="rId32"/>
    <p:sldId id="3084" r:id="rId33"/>
    <p:sldId id="4624" r:id="rId34"/>
    <p:sldId id="3068" r:id="rId35"/>
    <p:sldId id="4338" r:id="rId36"/>
    <p:sldId id="3087" r:id="rId37"/>
    <p:sldId id="3089" r:id="rId38"/>
    <p:sldId id="3088" r:id="rId39"/>
    <p:sldId id="3090" r:id="rId40"/>
    <p:sldId id="4670" r:id="rId41"/>
    <p:sldId id="3091" r:id="rId42"/>
    <p:sldId id="3092" r:id="rId43"/>
    <p:sldId id="4671" r:id="rId44"/>
    <p:sldId id="3093" r:id="rId45"/>
    <p:sldId id="4672" r:id="rId46"/>
    <p:sldId id="3094" r:id="rId47"/>
    <p:sldId id="3098" r:id="rId48"/>
    <p:sldId id="4673" r:id="rId49"/>
    <p:sldId id="3099" r:id="rId50"/>
    <p:sldId id="4674" r:id="rId51"/>
    <p:sldId id="3095" r:id="rId52"/>
    <p:sldId id="3096" r:id="rId53"/>
    <p:sldId id="4675" r:id="rId54"/>
    <p:sldId id="3097" r:id="rId55"/>
    <p:sldId id="3061" r:id="rId56"/>
    <p:sldId id="4676" r:id="rId57"/>
    <p:sldId id="3106" r:id="rId58"/>
    <p:sldId id="3107" r:id="rId59"/>
    <p:sldId id="3062" r:id="rId60"/>
    <p:sldId id="3100" r:id="rId61"/>
    <p:sldId id="3101" r:id="rId62"/>
    <p:sldId id="4616" r:id="rId63"/>
    <p:sldId id="3108" r:id="rId64"/>
    <p:sldId id="3102" r:id="rId65"/>
    <p:sldId id="3103" r:id="rId66"/>
    <p:sldId id="4667" r:id="rId67"/>
    <p:sldId id="4668" r:id="rId68"/>
    <p:sldId id="3109" r:id="rId69"/>
    <p:sldId id="4658" r:id="rId70"/>
    <p:sldId id="4659" r:id="rId71"/>
    <p:sldId id="4660" r:id="rId72"/>
    <p:sldId id="4625" r:id="rId73"/>
    <p:sldId id="4633" r:id="rId74"/>
    <p:sldId id="4634" r:id="rId75"/>
    <p:sldId id="4630" r:id="rId76"/>
    <p:sldId id="4636" r:id="rId77"/>
    <p:sldId id="4637" r:id="rId78"/>
    <p:sldId id="4663" r:id="rId79"/>
    <p:sldId id="4639" r:id="rId80"/>
    <p:sldId id="4640" r:id="rId81"/>
    <p:sldId id="4665" r:id="rId82"/>
    <p:sldId id="4669" r:id="rId83"/>
    <p:sldId id="4677" r:id="rId84"/>
    <p:sldId id="4744" r:id="rId85"/>
    <p:sldId id="4745" r:id="rId86"/>
    <p:sldId id="4746" r:id="rId87"/>
    <p:sldId id="4678" r:id="rId88"/>
    <p:sldId id="4747" r:id="rId89"/>
    <p:sldId id="4679" r:id="rId90"/>
    <p:sldId id="4748" r:id="rId91"/>
    <p:sldId id="4699" r:id="rId92"/>
    <p:sldId id="4693" r:id="rId93"/>
    <p:sldId id="4688" r:id="rId94"/>
    <p:sldId id="4694" r:id="rId95"/>
    <p:sldId id="4683" r:id="rId96"/>
    <p:sldId id="4689" r:id="rId97"/>
    <p:sldId id="4690" r:id="rId98"/>
    <p:sldId id="4691" r:id="rId99"/>
    <p:sldId id="4692" r:id="rId100"/>
    <p:sldId id="4695" r:id="rId101"/>
    <p:sldId id="4700" r:id="rId102"/>
    <p:sldId id="4701" r:id="rId103"/>
    <p:sldId id="4702" r:id="rId104"/>
    <p:sldId id="4685" r:id="rId105"/>
    <p:sldId id="4704" r:id="rId106"/>
    <p:sldId id="4706" r:id="rId107"/>
    <p:sldId id="4686" r:id="rId108"/>
    <p:sldId id="4707" r:id="rId109"/>
    <p:sldId id="4708" r:id="rId110"/>
    <p:sldId id="4713" r:id="rId111"/>
    <p:sldId id="4712" r:id="rId112"/>
    <p:sldId id="4710" r:id="rId113"/>
    <p:sldId id="4715" r:id="rId114"/>
    <p:sldId id="4716" r:id="rId115"/>
    <p:sldId id="4714" r:id="rId116"/>
    <p:sldId id="4717" r:id="rId117"/>
    <p:sldId id="4718" r:id="rId118"/>
    <p:sldId id="4719" r:id="rId119"/>
    <p:sldId id="4720" r:id="rId120"/>
    <p:sldId id="4721" r:id="rId121"/>
    <p:sldId id="4722" r:id="rId122"/>
    <p:sldId id="4723" r:id="rId123"/>
    <p:sldId id="4724" r:id="rId124"/>
    <p:sldId id="4725" r:id="rId125"/>
    <p:sldId id="4726" r:id="rId126"/>
    <p:sldId id="4727" r:id="rId127"/>
    <p:sldId id="4728" r:id="rId128"/>
    <p:sldId id="4729" r:id="rId129"/>
    <p:sldId id="4730" r:id="rId130"/>
    <p:sldId id="4731" r:id="rId131"/>
    <p:sldId id="4709" r:id="rId132"/>
    <p:sldId id="4732" r:id="rId133"/>
    <p:sldId id="4733" r:id="rId134"/>
    <p:sldId id="4734" r:id="rId135"/>
    <p:sldId id="4705" r:id="rId136"/>
    <p:sldId id="4735" r:id="rId137"/>
    <p:sldId id="4738" r:id="rId138"/>
    <p:sldId id="4739" r:id="rId139"/>
    <p:sldId id="4740" r:id="rId140"/>
    <p:sldId id="4741" r:id="rId141"/>
    <p:sldId id="4742" r:id="rId142"/>
    <p:sldId id="4743" r:id="rId143"/>
    <p:sldId id="4305" r:id="rId144"/>
  </p:sldIdLst>
  <p:sldSz cx="12192000" cy="6858000"/>
  <p:notesSz cx="6858000" cy="9144000"/>
  <p:embeddedFontLst>
    <p:embeddedFont>
      <p:font typeface="Calibri" panose="020F0502020204030204" pitchFamily="34" charset="0"/>
      <p:regular r:id="rId146"/>
      <p:bold r:id="rId147"/>
      <p:italic r:id="rId148"/>
      <p:boldItalic r:id="rId149"/>
    </p:embeddedFont>
    <p:embeddedFont>
      <p:font typeface="Consolas" panose="020B0609020204030204" pitchFamily="49" charset="0"/>
      <p:regular r:id="rId150"/>
      <p:bold r:id="rId151"/>
      <p:italic r:id="rId152"/>
      <p:boldItalic r:id="rId153"/>
    </p:embeddedFont>
    <p:embeddedFont>
      <p:font typeface="나눔스퀘어 Bold" panose="020B0600000101010101" pitchFamily="50" charset="-127"/>
      <p:bold r:id="rId154"/>
    </p:embeddedFont>
    <p:embeddedFont>
      <p:font typeface="나눔스퀘어 ExtraBold" panose="020B0600000101010101" pitchFamily="50" charset="-127"/>
      <p:bold r:id="rId155"/>
    </p:embeddedFont>
    <p:embeddedFont>
      <p:font typeface="맑은 고딕" panose="020B0503020000020004" pitchFamily="50" charset="-127"/>
      <p:regular r:id="rId156"/>
      <p:bold r:id="rId1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4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font" Target="fonts/font5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font" Target="fonts/font6.fntdata"/><Relationship Id="rId156" Type="http://schemas.openxmlformats.org/officeDocument/2006/relationships/font" Target="fonts/font11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font" Target="fonts/font8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font" Target="fonts/font9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F2B5-E9AF-9D40-A629-A66BB45D84D2}" type="slidenum">
              <a:rPr kumimoji="1" lang="ko-Kore-KR" altLang="en-US" smtClean="0"/>
              <a:t>72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27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085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1E72-0D57-7DB9-DF5F-EDC2BED61067}"/>
              </a:ext>
            </a:extLst>
          </p:cNvPr>
          <p:cNvSpPr txBox="1"/>
          <p:nvPr/>
        </p:nvSpPr>
        <p:spPr>
          <a:xfrm>
            <a:off x="510988" y="1328391"/>
            <a:ext cx="11260802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4768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17046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 코드 변경하기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</a:t>
            </a:r>
            <a:r>
              <a:rPr lang="ko-KR" altLang="en-US" dirty="0"/>
              <a:t>로 구현한 로그인 라우터를 </a:t>
            </a:r>
            <a:r>
              <a:rPr lang="en-US" altLang="ko-KR" dirty="0"/>
              <a:t>MongoDB </a:t>
            </a:r>
            <a:r>
              <a:rPr lang="ko-KR" altLang="en-US" dirty="0"/>
              <a:t>버전으로 변경 하시면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어렵겠지만 한번 직접 도전해 보시고 설명을 듣는 편이 훨씬 더 도움이 되실 겁니다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콜백으로 구현 되었던 코드를 </a:t>
            </a:r>
            <a:r>
              <a:rPr lang="en-US" altLang="ko-KR" dirty="0"/>
              <a:t>Async / Await </a:t>
            </a:r>
            <a:r>
              <a:rPr lang="ko-KR" altLang="en-US" dirty="0"/>
              <a:t>으로 구현해 주세요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컨트롤러에서 어떤 값을 </a:t>
            </a:r>
            <a:r>
              <a:rPr lang="en-US" altLang="ko-KR" dirty="0"/>
              <a:t>return </a:t>
            </a:r>
            <a:r>
              <a:rPr lang="ko-KR" altLang="en-US" dirty="0"/>
              <a:t>하는지를 잘 생각하셔서 결과에 대한 처리를 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482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 코드 변경하기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컨트롤러 사용 코드를 제외하고는 나머지는 코드는 전부 동일 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6478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D9CB69-5789-EC40-84A6-CFC27452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5" y="1614234"/>
            <a:ext cx="4258269" cy="3629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893C5-500A-C078-666C-6E71DDDD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25" y="1282700"/>
            <a:ext cx="681801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26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5585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콜렉션과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도큐먼트 생성하기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9B9F-218E-1F4D-4DCE-FC3EEC10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0" y="1728140"/>
            <a:ext cx="5378018" cy="185754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94A3A5-B37D-3FA7-C749-6DE4ADE5F872}"/>
              </a:ext>
            </a:extLst>
          </p:cNvPr>
          <p:cNvSpPr/>
          <p:nvPr/>
        </p:nvSpPr>
        <p:spPr>
          <a:xfrm rot="13174011">
            <a:off x="5031048" y="2019299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1A88D-D29D-9136-E729-BA8B7DB8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11" y="1728139"/>
            <a:ext cx="4805898" cy="494839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EE82A5-1848-AEE3-1F8B-AB27AB3BC837}"/>
              </a:ext>
            </a:extLst>
          </p:cNvPr>
          <p:cNvSpPr/>
          <p:nvPr/>
        </p:nvSpPr>
        <p:spPr>
          <a:xfrm rot="13174011">
            <a:off x="10625859" y="39315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1D24E10-4A06-EFFE-1EF1-181165509AAF}"/>
              </a:ext>
            </a:extLst>
          </p:cNvPr>
          <p:cNvSpPr/>
          <p:nvPr/>
        </p:nvSpPr>
        <p:spPr>
          <a:xfrm rot="8409477">
            <a:off x="10651535" y="5418227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190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6466684-69D7-AE96-8064-BB33833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165"/>
            <a:ext cx="12192000" cy="264610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1D118FA-7235-C79E-9286-ECC1D957DABC}"/>
              </a:ext>
            </a:extLst>
          </p:cNvPr>
          <p:cNvSpPr/>
          <p:nvPr/>
        </p:nvSpPr>
        <p:spPr>
          <a:xfrm rot="13174011">
            <a:off x="610294" y="32038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9C8D888-72A1-EFEF-08B4-8E2EBB41BB00}"/>
              </a:ext>
            </a:extLst>
          </p:cNvPr>
          <p:cNvSpPr/>
          <p:nvPr/>
        </p:nvSpPr>
        <p:spPr>
          <a:xfrm rot="19217540">
            <a:off x="10109892" y="2263389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65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BC280-0DAD-8DF8-1099-D6094ABC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8" y="641800"/>
            <a:ext cx="9849246" cy="469655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41C8D73-55F0-6B90-C3DD-7578C21368A1}"/>
              </a:ext>
            </a:extLst>
          </p:cNvPr>
          <p:cNvSpPr/>
          <p:nvPr/>
        </p:nvSpPr>
        <p:spPr>
          <a:xfrm rot="13174011">
            <a:off x="10114334" y="491925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103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D5C89-0C58-F410-8B39-15BC1DD3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4" y="792384"/>
            <a:ext cx="10612650" cy="35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64377-CBFC-2129-56A4-11AD876946F7}"/>
              </a:ext>
            </a:extLst>
          </p:cNvPr>
          <p:cNvSpPr txBox="1"/>
          <p:nvPr/>
        </p:nvSpPr>
        <p:spPr>
          <a:xfrm>
            <a:off x="91842" y="58846"/>
            <a:ext cx="1007133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6452942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91639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접속용 클라이언트 모듈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218998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40955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게시글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가져오기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451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mydb1.board;'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3789524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6242287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전체 게시글 보여주기 라우터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게시글을 </a:t>
            </a:r>
            <a:r>
              <a:rPr lang="en-US" altLang="ko-KR" dirty="0"/>
              <a:t>MongoDB</a:t>
            </a:r>
            <a:r>
              <a:rPr lang="ko-KR" altLang="en-US" dirty="0"/>
              <a:t>에서 받아오는 컨트롤러를 만들었으니</a:t>
            </a:r>
            <a:r>
              <a:rPr lang="en-US" altLang="ko-KR" dirty="0"/>
              <a:t>, </a:t>
            </a:r>
            <a:r>
              <a:rPr lang="ko-KR" altLang="en-US" dirty="0"/>
              <a:t>해당 기능을 이용 기존 라우터를 변경해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게시판 라우터도 </a:t>
            </a:r>
            <a:r>
              <a:rPr lang="en-US" altLang="ko-KR" dirty="0"/>
              <a:t>SQL </a:t>
            </a:r>
            <a:r>
              <a:rPr lang="ko-KR" altLang="en-US" dirty="0"/>
              <a:t>버전을 하나 만들어서 백업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88C953-0B5D-6408-A69C-F0AC3498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0" y="3588299"/>
            <a:ext cx="6411905" cy="15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81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22111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841523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FFA1A-BC80-6FF3-0DD3-99BAE276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156970"/>
            <a:ext cx="1166975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408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기능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5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isLogin</a:t>
            </a:r>
            <a:r>
              <a:rPr lang="en-US" altLang="ko-KR" dirty="0"/>
              <a:t> </a:t>
            </a:r>
            <a:r>
              <a:rPr lang="ko-KR" altLang="en-US" dirty="0"/>
              <a:t>함수에 쿠키에 의한 로그인 처리 기능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AF0F3-1637-00A8-35E5-4F7BE263D3E1}"/>
              </a:ext>
            </a:extLst>
          </p:cNvPr>
          <p:cNvSpPr txBox="1"/>
          <p:nvPr/>
        </p:nvSpPr>
        <p:spPr>
          <a:xfrm>
            <a:off x="815829" y="2203450"/>
            <a:ext cx="979624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96683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11043278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게시글 추가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12577902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8391"/>
            <a:ext cx="8249835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790835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213803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B669D1-AB34-7F9F-BD72-C09F7966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837838"/>
            <a:ext cx="887853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281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7EE6D8-4723-B48F-597D-DA643F3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75719"/>
            <a:ext cx="9810206" cy="63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146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377509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엇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 </a:t>
            </a:r>
            <a:r>
              <a:rPr lang="ko-KR" altLang="en-US" dirty="0"/>
              <a:t>에서는 </a:t>
            </a:r>
            <a:r>
              <a:rPr lang="en-US" altLang="ko-KR" dirty="0"/>
              <a:t>ID_PK </a:t>
            </a:r>
            <a:r>
              <a:rPr lang="ko-KR" altLang="en-US" dirty="0"/>
              <a:t>라는 컬럼을 이용해서 게시글을 특정 할 수 있었습니다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그런데 </a:t>
            </a:r>
            <a:r>
              <a:rPr lang="en-US" altLang="ko-KR" dirty="0"/>
              <a:t>MongoDB</a:t>
            </a:r>
            <a:r>
              <a:rPr lang="ko-KR" altLang="en-US" dirty="0"/>
              <a:t>에는 </a:t>
            </a:r>
            <a:r>
              <a:rPr lang="en-US" altLang="ko-KR" dirty="0"/>
              <a:t>ID_PK </a:t>
            </a:r>
            <a:r>
              <a:rPr lang="ko-KR" altLang="en-US" dirty="0"/>
              <a:t>값이 없네요</a:t>
            </a:r>
            <a:r>
              <a:rPr lang="en-US" altLang="ko-KR" dirty="0"/>
              <a:t>!?!?</a:t>
            </a:r>
          </a:p>
          <a:p>
            <a:r>
              <a:rPr lang="ko-KR" altLang="en-US" dirty="0"/>
              <a:t>이럴 땐</a:t>
            </a:r>
            <a:r>
              <a:rPr lang="en-US" altLang="ko-KR" dirty="0"/>
              <a:t>,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인 </a:t>
            </a:r>
            <a:r>
              <a:rPr lang="en-US" altLang="ko-KR" dirty="0"/>
              <a:t>_id </a:t>
            </a:r>
            <a:r>
              <a:rPr lang="ko-KR" altLang="en-US" dirty="0"/>
              <a:t>값을 사용하면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9E2ED-E404-B58E-8A6D-00513CC5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351492"/>
            <a:ext cx="6834215" cy="18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16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수정을 위해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235985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088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99665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77EDD-4302-BC16-A3C0-784B92DA67E8}"/>
              </a:ext>
            </a:extLst>
          </p:cNvPr>
          <p:cNvSpPr txBox="1"/>
          <p:nvPr/>
        </p:nvSpPr>
        <p:spPr>
          <a:xfrm>
            <a:off x="409574" y="303163"/>
            <a:ext cx="873442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 아웃 처리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32227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861DAFC-2EC4-816F-B95E-4307A16B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를 사용하려면 </a:t>
            </a:r>
            <a:r>
              <a:rPr lang="en-US" altLang="ko-KR" dirty="0" err="1"/>
              <a:t>mongdb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클래스를 가져와야만 합니다</a:t>
            </a:r>
            <a:r>
              <a:rPr lang="en-US" altLang="ko-KR" dirty="0"/>
              <a:t>!\</a:t>
            </a:r>
          </a:p>
          <a:p>
            <a:endParaRPr lang="en-US" altLang="ko-KR" dirty="0"/>
          </a:p>
          <a:p>
            <a:r>
              <a:rPr lang="en-US" altLang="ko-KR" dirty="0"/>
              <a:t>_id </a:t>
            </a:r>
            <a:r>
              <a:rPr lang="ko-KR" altLang="en-US" dirty="0"/>
              <a:t>는 단순한 문자열로 보이지만 해당 문자열은 특정 의미를 가지고 있으며 해당 의미는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클래스로 해독이 가능하기 때문이죠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C25BE-68FD-61E2-1E78-AFD19A1B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13492" r="10124" b="70402"/>
          <a:stretch/>
        </p:blipFill>
        <p:spPr>
          <a:xfrm>
            <a:off x="748937" y="2917370"/>
            <a:ext cx="5347063" cy="304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662B7-62EA-5A4E-8892-42A19C796FE5}"/>
              </a:ext>
            </a:extLst>
          </p:cNvPr>
          <p:cNvSpPr txBox="1"/>
          <p:nvPr/>
        </p:nvSpPr>
        <p:spPr>
          <a:xfrm>
            <a:off x="748937" y="5067945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45216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974CD-68D2-D467-905C-CB87C50E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5" y="538274"/>
            <a:ext cx="821169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891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17250715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393576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178012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6528E0-4461-DAEB-38B3-2703E60C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3" y="366641"/>
            <a:ext cx="7566205" cy="204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DFDEDA-A7C4-D3D8-FE14-6825525B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91" y="2601404"/>
            <a:ext cx="7113270" cy="38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71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 완성하기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 수정 모드로 이동 까지는 완성 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이제 글 수정하기 버튼을 클릭하면 해당 글이 수정 되도록 코드를 수정해주시면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글을 수정하는 </a:t>
            </a:r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파일에 가서 </a:t>
            </a:r>
            <a:r>
              <a:rPr lang="en-US" altLang="ko-KR" dirty="0"/>
              <a:t>ID_PK </a:t>
            </a:r>
            <a:r>
              <a:rPr lang="ko-KR" altLang="en-US" dirty="0"/>
              <a:t>가 아닌 </a:t>
            </a:r>
            <a:r>
              <a:rPr lang="en-US" altLang="ko-KR" dirty="0"/>
              <a:t>_id</a:t>
            </a:r>
            <a:r>
              <a:rPr lang="ko-KR" altLang="en-US" dirty="0"/>
              <a:t> 값을 전달 하도록 수정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글을 수정해서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Update </a:t>
            </a:r>
            <a:r>
              <a:rPr lang="ko-KR" altLang="en-US" dirty="0"/>
              <a:t>하는 </a:t>
            </a:r>
            <a:r>
              <a:rPr lang="en-US" altLang="ko-KR" dirty="0" err="1"/>
              <a:t>modifyArticle</a:t>
            </a:r>
            <a:r>
              <a:rPr lang="en-US" altLang="ko-KR" dirty="0"/>
              <a:t> </a:t>
            </a:r>
            <a:r>
              <a:rPr lang="ko-KR" altLang="en-US" dirty="0"/>
              <a:t>컨트롤러를 수정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 요청을 수행하는 라우터 코드 수정하기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역시 어렵겠지만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어려운 만큼 고민을 하시면서 실력이 상승 하실 겁니다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389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305208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때와 마찬 가지로 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810750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0020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`DELETE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03134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</a:t>
            </a:r>
          </a:p>
        </p:txBody>
      </p:sp>
      <p:pic>
        <p:nvPicPr>
          <p:cNvPr id="3" name="Picture 2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73965CC4-F1E1-165D-18D3-636D9937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38433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71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4319398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protocol41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951176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890031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DOTENV </a:t>
            </a:r>
            <a:r>
              <a:rPr lang="ko-KR" altLang="en-US" dirty="0"/>
              <a:t>는 중요한 정보</a:t>
            </a:r>
            <a:r>
              <a:rPr lang="en-US" altLang="ko-KR" dirty="0"/>
              <a:t>(</a:t>
            </a:r>
            <a:r>
              <a:rPr lang="ko-KR" altLang="en-US" dirty="0"/>
              <a:t>서버 접속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를 외부 코드에서 확인이 불가능 하도록 도와주는 모듈입니다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 합시다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en-US" altLang="ko-KR" dirty="0"/>
          </a:p>
          <a:p>
            <a:r>
              <a:rPr lang="ko-KR" altLang="en-US" dirty="0"/>
              <a:t>모듈 호출하기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16A8A-660D-2C4F-4E6A-EB8EE7342CB6}"/>
              </a:ext>
            </a:extLst>
          </p:cNvPr>
          <p:cNvSpPr txBox="1"/>
          <p:nvPr/>
        </p:nvSpPr>
        <p:spPr>
          <a:xfrm>
            <a:off x="812800" y="51602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4030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.env </a:t>
            </a:r>
            <a:r>
              <a:rPr lang="ko-KR" altLang="en-US" dirty="0"/>
              <a:t>파일을 </a:t>
            </a:r>
            <a:r>
              <a:rPr lang="ko-KR" altLang="en-US" dirty="0" err="1"/>
              <a:t>최상단</a:t>
            </a:r>
            <a:r>
              <a:rPr lang="ko-KR" altLang="en-US" dirty="0"/>
              <a:t> 폴더에 만들기</a:t>
            </a:r>
            <a:endParaRPr lang="en-US" altLang="ko-KR" dirty="0"/>
          </a:p>
          <a:p>
            <a:r>
              <a:rPr lang="ko-KR" altLang="en-US" dirty="0"/>
              <a:t>중요한 정보를 </a:t>
            </a:r>
            <a:r>
              <a:rPr lang="en-US" altLang="ko-KR" dirty="0"/>
              <a:t>.env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정보가 필요한 곳에서 </a:t>
            </a:r>
            <a:r>
              <a:rPr lang="en-US" altLang="ko-KR" dirty="0" err="1"/>
              <a:t>process.env</a:t>
            </a:r>
            <a:r>
              <a:rPr lang="en-US" altLang="ko-KR" dirty="0"/>
              <a:t>.</a:t>
            </a:r>
            <a:r>
              <a:rPr lang="ko-KR" altLang="en-US" dirty="0" err="1"/>
              <a:t>저장명</a:t>
            </a:r>
            <a:r>
              <a:rPr lang="ko-KR" altLang="en-US" dirty="0"/>
              <a:t> 으로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81E6-E6E5-DD7C-D424-B572A5CA4937}"/>
              </a:ext>
            </a:extLst>
          </p:cNvPr>
          <p:cNvSpPr txBox="1"/>
          <p:nvPr/>
        </p:nvSpPr>
        <p:spPr>
          <a:xfrm>
            <a:off x="838200" y="2967335"/>
            <a:ext cx="111125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1F999-64EF-97AD-7B1A-9A5CE9542AA2}"/>
              </a:ext>
            </a:extLst>
          </p:cNvPr>
          <p:cNvSpPr txBox="1"/>
          <p:nvPr/>
        </p:nvSpPr>
        <p:spPr>
          <a:xfrm>
            <a:off x="838200" y="530856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13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65382"/>
            <a:ext cx="12192000" cy="65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구조분해 할당 문법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Destructuring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36086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3" y="1615051"/>
            <a:ext cx="439510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A17B2-1DC2-DB0B-1C52-34272CF955A2}"/>
              </a:ext>
            </a:extLst>
          </p:cNvPr>
          <p:cNvSpPr txBox="1"/>
          <p:nvPr/>
        </p:nvSpPr>
        <p:spPr>
          <a:xfrm>
            <a:off x="6372225" y="1615051"/>
            <a:ext cx="509587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2 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C416C-E354-82F8-A409-BEB24FBD853F}"/>
              </a:ext>
            </a:extLst>
          </p:cNvPr>
          <p:cNvSpPr/>
          <p:nvPr/>
        </p:nvSpPr>
        <p:spPr>
          <a:xfrm>
            <a:off x="5514975" y="2152650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A52ABB7F-C2AC-1CCC-2991-EFEF9221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933036"/>
            <a:ext cx="11260802" cy="276976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각 요소를 추출하여 바로 변수로 할당</a:t>
            </a:r>
            <a:endParaRPr lang="en-US" altLang="ko-KR" dirty="0"/>
          </a:p>
          <a:p>
            <a:r>
              <a:rPr lang="ko-KR" altLang="en-US" dirty="0"/>
              <a:t>추출되는 기준은 배열의 순서에 따라서 할당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34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2" y="1615051"/>
            <a:ext cx="6795407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1CB52-12B2-989F-4288-5CB6E1102E4B}"/>
              </a:ext>
            </a:extLst>
          </p:cNvPr>
          <p:cNvSpPr txBox="1"/>
          <p:nvPr/>
        </p:nvSpPr>
        <p:spPr>
          <a:xfrm>
            <a:off x="653142" y="4703713"/>
            <a:ext cx="6795408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A9C07FB-06E7-D318-158C-45638BA23496}"/>
              </a:ext>
            </a:extLst>
          </p:cNvPr>
          <p:cNvSpPr/>
          <p:nvPr/>
        </p:nvSpPr>
        <p:spPr>
          <a:xfrm rot="5400000">
            <a:off x="3765095" y="3693645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4068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Spread Syntax(...)</a:t>
            </a:r>
          </a:p>
        </p:txBody>
      </p:sp>
    </p:spTree>
    <p:extLst>
      <p:ext uri="{BB962C8B-B14F-4D97-AF65-F5344CB8AC3E}">
        <p14:creationId xmlns:p14="http://schemas.microsoft.com/office/powerpoint/2010/main" val="24918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83A64-3745-9C4F-DFCF-106BBAAB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8" y="4537167"/>
            <a:ext cx="6696635" cy="17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08384-DEFB-9D2E-9104-C1148547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3429000"/>
            <a:ext cx="817185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8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76703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150B7-174A-61A3-480F-B4DB8ECED4D8}"/>
              </a:ext>
            </a:extLst>
          </p:cNvPr>
          <p:cNvSpPr txBox="1"/>
          <p:nvPr/>
        </p:nvSpPr>
        <p:spPr>
          <a:xfrm>
            <a:off x="2815770" y="1233713"/>
            <a:ext cx="2124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NoSQL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0" y="2997546"/>
            <a:ext cx="1600758" cy="4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2834239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2546748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5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016931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7" y="0"/>
            <a:ext cx="10460386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3574467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3286976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2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74AA532D-0652-1A75-C0D0-679272A1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859034"/>
            <a:ext cx="9134475" cy="51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4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ongoDB: Consistent Enterprise Market Share Gains (NASDAQ:MDB) | Seeking  Alpha">
            <a:extLst>
              <a:ext uri="{FF2B5EF4-FFF2-40B4-BE49-F238E27FC236}">
                <a16:creationId xmlns:a16="http://schemas.microsoft.com/office/drawing/2014/main" id="{A41B3475-DC3B-C6E1-357E-363B226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11091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3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1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C72B1-6329-91D4-2B11-6132691F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18" y="1106768"/>
            <a:ext cx="5642164" cy="46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ional and non relational databases">
            <a:extLst>
              <a:ext uri="{FF2B5EF4-FFF2-40B4-BE49-F238E27FC236}">
                <a16:creationId xmlns:a16="http://schemas.microsoft.com/office/drawing/2014/main" id="{EC6A4DD3-237B-C3C6-3B35-ECD62A9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61" y="1044115"/>
            <a:ext cx="9085277" cy="47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209551-01BB-FF84-4516-C572BA49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92" y="1239041"/>
            <a:ext cx="7772616" cy="43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2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287671" y="959535"/>
            <a:ext cx="1161665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069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이제 슬슬 </a:t>
            </a:r>
            <a:r>
              <a:rPr lang="en-US" altLang="ko-KR" dirty="0"/>
              <a:t>MongoDB</a:t>
            </a:r>
            <a:r>
              <a:rPr lang="ko-KR" altLang="en-US" dirty="0"/>
              <a:t> 의 명령어를 외우셔야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MongoDB </a:t>
            </a:r>
            <a:r>
              <a:rPr lang="ko-KR" altLang="en-US" dirty="0"/>
              <a:t>의 구조에 따라 먼저 </a:t>
            </a:r>
            <a:r>
              <a:rPr lang="en-US" altLang="ko-KR" dirty="0"/>
              <a:t>DB </a:t>
            </a:r>
            <a:r>
              <a:rPr lang="ko-KR" altLang="en-US" dirty="0"/>
              <a:t>명을 쓰고</a:t>
            </a:r>
            <a:r>
              <a:rPr lang="en-US" altLang="ko-KR" dirty="0"/>
              <a:t>, collection </a:t>
            </a:r>
            <a:r>
              <a:rPr lang="ko-KR" altLang="en-US" dirty="0"/>
              <a:t>명을 써줍니다</a:t>
            </a:r>
            <a:endParaRPr lang="en-US" altLang="ko-KR" dirty="0"/>
          </a:p>
          <a:p>
            <a:r>
              <a:rPr lang="ko-KR" altLang="en-US" dirty="0" err="1"/>
              <a:t>이렇게만해도</a:t>
            </a:r>
            <a:r>
              <a:rPr lang="ko-KR" altLang="en-US" dirty="0"/>
              <a:t> </a:t>
            </a:r>
            <a:r>
              <a:rPr lang="en-US" altLang="ko-KR" dirty="0"/>
              <a:t>Schema </a:t>
            </a:r>
            <a:r>
              <a:rPr lang="ko-KR" altLang="en-US" dirty="0"/>
              <a:t>역할을 하는 </a:t>
            </a:r>
            <a:r>
              <a:rPr lang="en-US" altLang="ko-KR" dirty="0"/>
              <a:t>DB</a:t>
            </a:r>
            <a:r>
              <a:rPr lang="ko-KR" altLang="en-US" dirty="0"/>
              <a:t> 와 </a:t>
            </a:r>
            <a:r>
              <a:rPr lang="en-US" altLang="ko-KR" dirty="0"/>
              <a:t>table</a:t>
            </a:r>
            <a:r>
              <a:rPr lang="ko-KR" altLang="en-US" dirty="0"/>
              <a:t> 역할을 하는</a:t>
            </a:r>
            <a:r>
              <a:rPr lang="en-US" altLang="ko-KR" dirty="0"/>
              <a:t> collection </a:t>
            </a:r>
            <a:r>
              <a:rPr lang="ko-KR" altLang="en-US" dirty="0"/>
              <a:t>생성이 끝났습니다</a:t>
            </a:r>
            <a:r>
              <a:rPr lang="en-US" altLang="ko-KR" dirty="0"/>
              <a:t>! MySQL </a:t>
            </a:r>
            <a:r>
              <a:rPr lang="ko-KR" altLang="en-US" dirty="0"/>
              <a:t>보다 편하죠</a:t>
            </a:r>
            <a:r>
              <a:rPr lang="en-US" altLang="ko-KR" dirty="0"/>
              <a:t>!?</a:t>
            </a:r>
          </a:p>
          <a:p>
            <a:r>
              <a:rPr lang="en-US" altLang="ko-KR" dirty="0"/>
              <a:t>RDMBS</a:t>
            </a:r>
            <a:r>
              <a:rPr lang="ko-KR" altLang="en-US" dirty="0"/>
              <a:t>에서는 먼저 스키마를 통해 </a:t>
            </a:r>
            <a:r>
              <a:rPr lang="en-US" altLang="ko-KR" dirty="0"/>
              <a:t>DB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테이블 이름</a:t>
            </a:r>
            <a:r>
              <a:rPr lang="en-US" altLang="ko-KR" dirty="0"/>
              <a:t>, </a:t>
            </a:r>
            <a:r>
              <a:rPr lang="ko-KR" altLang="en-US" dirty="0"/>
              <a:t>구조를 전부다 만들어 줘야만 뭔가를 시작 할 수 있습니다</a:t>
            </a:r>
            <a:endParaRPr lang="en-US" altLang="ko-KR" dirty="0"/>
          </a:p>
          <a:p>
            <a:r>
              <a:rPr lang="en-US" altLang="ko-KR" dirty="0"/>
              <a:t>MongoDB</a:t>
            </a:r>
            <a:r>
              <a:rPr lang="ko-KR" altLang="en-US" dirty="0"/>
              <a:t> 는 그냥 이렇게 간단하게 선언해서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 생성하기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7E1B3-040C-5AD9-A55B-D184F8D0AEFD}"/>
              </a:ext>
            </a:extLst>
          </p:cNvPr>
          <p:cNvSpPr txBox="1"/>
          <p:nvPr/>
        </p:nvSpPr>
        <p:spPr>
          <a:xfrm>
            <a:off x="757107" y="2151425"/>
            <a:ext cx="768221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945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F0794-8C5E-CA56-EA6A-6F47B1118EBC}"/>
              </a:ext>
            </a:extLst>
          </p:cNvPr>
          <p:cNvSpPr txBox="1"/>
          <p:nvPr/>
        </p:nvSpPr>
        <p:spPr>
          <a:xfrm>
            <a:off x="345030" y="335845"/>
            <a:ext cx="10094733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54449-8D78-4F5B-F3E1-13E7DE1A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39" y="3866274"/>
            <a:ext cx="8659061" cy="17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387523" y="320893"/>
            <a:ext cx="9409619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437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3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9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44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도큐먼트를 삽입합니다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824345" y="2126446"/>
            <a:ext cx="706351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FA4C5-7985-9B19-6B76-6F9184DB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3867"/>
            <a:ext cx="5667638" cy="1158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47A3E-6D30-454B-8106-64051CC4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869785"/>
            <a:ext cx="4469423" cy="11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97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도큐먼트를 한번에 삽입 합니다</a:t>
            </a:r>
            <a:endParaRPr lang="en-US" altLang="ko-KR" dirty="0"/>
          </a:p>
          <a:p>
            <a:r>
              <a:rPr lang="ko-KR" altLang="en-US" dirty="0"/>
              <a:t>삽입할 도큐먼트는 배열에 담긴 객체 형태로 전달 되어야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8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3BD16-AFFB-3441-A023-B31D6D7BF3C2}"/>
              </a:ext>
            </a:extLst>
          </p:cNvPr>
          <p:cNvSpPr txBox="1"/>
          <p:nvPr/>
        </p:nvSpPr>
        <p:spPr>
          <a:xfrm>
            <a:off x="461817" y="354273"/>
            <a:ext cx="866371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6246E-AB54-15B5-78D6-E02486E8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08" y="1203650"/>
            <a:ext cx="4823992" cy="2095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CD6F3-E70B-48B1-25F8-82B7AC80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08" y="3431309"/>
            <a:ext cx="367716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5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8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가장 처음의 도큐먼트 하나를 삭제합니다</a:t>
            </a:r>
            <a:endParaRPr lang="en-US" altLang="ko-KR" dirty="0"/>
          </a:p>
          <a:p>
            <a:r>
              <a:rPr lang="ko-KR" altLang="en-US" dirty="0"/>
              <a:t>조건은 객체 형태로서 </a:t>
            </a:r>
            <a:r>
              <a:rPr lang="en-US" altLang="ko-KR" dirty="0" err="1"/>
              <a:t>deleteOne</a:t>
            </a:r>
            <a:r>
              <a:rPr lang="ko-KR" altLang="en-US" dirty="0"/>
              <a:t> 의 첫번째 인자로 전달하면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530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4CCD1-119E-7A94-276D-BFB8561D4115}"/>
              </a:ext>
            </a:extLst>
          </p:cNvPr>
          <p:cNvSpPr txBox="1"/>
          <p:nvPr/>
        </p:nvSpPr>
        <p:spPr>
          <a:xfrm>
            <a:off x="434108" y="190373"/>
            <a:ext cx="10289309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00E91-CC43-2EB1-268A-76CE04CA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46" y="1904254"/>
            <a:ext cx="4418916" cy="5618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EB6BD-A7C2-64DC-1240-D58447D9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46" y="2665568"/>
            <a:ext cx="4651907" cy="2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1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 삭제 합니다</a:t>
            </a:r>
            <a:endParaRPr lang="en-US" altLang="ko-KR" dirty="0"/>
          </a:p>
          <a:p>
            <a:r>
              <a:rPr lang="ko-KR" altLang="en-US" dirty="0"/>
              <a:t>조건은 객체 형태로서 </a:t>
            </a:r>
            <a:r>
              <a:rPr lang="en-US" altLang="ko-KR" dirty="0" err="1"/>
              <a:t>deleteOne</a:t>
            </a:r>
            <a:r>
              <a:rPr lang="ko-KR" altLang="en-US" dirty="0"/>
              <a:t> 의 첫번째 인자로 전달하면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312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95E72-ED7D-F87F-A166-C3CA81166197}"/>
              </a:ext>
            </a:extLst>
          </p:cNvPr>
          <p:cNvSpPr txBox="1"/>
          <p:nvPr/>
        </p:nvSpPr>
        <p:spPr>
          <a:xfrm>
            <a:off x="258617" y="218174"/>
            <a:ext cx="6788727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EF01C6-CB68-F4F2-AE8C-C3FE4F36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45" y="1544614"/>
            <a:ext cx="5601025" cy="635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A3B8C-0525-FA14-BBA3-D113D124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45" y="2290406"/>
            <a:ext cx="5630263" cy="13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5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24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가정 처음의 도큐먼트 하나를 수정합니다</a:t>
            </a:r>
            <a:endParaRPr lang="en-US" altLang="ko-KR" dirty="0"/>
          </a:p>
          <a:p>
            <a:r>
              <a:rPr lang="ko-KR" altLang="en-US" dirty="0"/>
              <a:t>조건은 첫번째 인자로 전달하고</a:t>
            </a:r>
            <a:r>
              <a:rPr lang="en-US" altLang="ko-KR" dirty="0"/>
              <a:t>, </a:t>
            </a:r>
            <a:r>
              <a:rPr lang="ko-KR" altLang="en-US" dirty="0"/>
              <a:t>변경점은 두번째 인자로 전달 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변경 부분은 </a:t>
            </a:r>
            <a:r>
              <a:rPr lang="en-US" altLang="ko-KR" dirty="0">
                <a:solidFill>
                  <a:srgbClr val="0070C0"/>
                </a:solidFill>
              </a:rPr>
              <a:t>$set</a:t>
            </a:r>
            <a:r>
              <a:rPr lang="en-US" altLang="ko-KR" dirty="0"/>
              <a:t> </a:t>
            </a:r>
            <a:r>
              <a:rPr lang="ko-KR" altLang="en-US" dirty="0"/>
              <a:t>을 사용합니다</a:t>
            </a:r>
            <a:r>
              <a:rPr lang="en-US" altLang="ko-KR" dirty="0"/>
              <a:t>~!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378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51739-5131-ABDC-5C23-B1C8F741ABD5}"/>
              </a:ext>
            </a:extLst>
          </p:cNvPr>
          <p:cNvSpPr txBox="1"/>
          <p:nvPr/>
        </p:nvSpPr>
        <p:spPr>
          <a:xfrm>
            <a:off x="258619" y="394692"/>
            <a:ext cx="69549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4AF5B-AB95-8452-A097-ED0172BA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78" y="519749"/>
            <a:ext cx="3313590" cy="2232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34E137-F98D-9697-97EF-E5EB5254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78" y="2752436"/>
            <a:ext cx="4271222" cy="3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</a:t>
            </a:r>
            <a:r>
              <a:rPr lang="en-US" altLang="ko-KR" dirty="0"/>
              <a:t> </a:t>
            </a:r>
            <a:r>
              <a:rPr lang="ko-KR" altLang="en-US" dirty="0"/>
              <a:t>수정합니다</a:t>
            </a:r>
            <a:endParaRPr lang="en-US" altLang="ko-KR" dirty="0"/>
          </a:p>
          <a:p>
            <a:r>
              <a:rPr lang="ko-KR" altLang="en-US" dirty="0"/>
              <a:t>조건은 첫번째 인자로 전달하고</a:t>
            </a:r>
            <a:r>
              <a:rPr lang="en-US" altLang="ko-KR" dirty="0"/>
              <a:t>, </a:t>
            </a:r>
            <a:r>
              <a:rPr lang="ko-KR" altLang="en-US" dirty="0"/>
              <a:t>변경점은 두번째 인자로 전달 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변경 부분은 </a:t>
            </a:r>
            <a:r>
              <a:rPr lang="en-US" altLang="ko-KR" dirty="0">
                <a:solidFill>
                  <a:srgbClr val="0070C0"/>
                </a:solidFill>
              </a:rPr>
              <a:t>$set</a:t>
            </a:r>
            <a:r>
              <a:rPr lang="en-US" altLang="ko-KR" dirty="0"/>
              <a:t> </a:t>
            </a:r>
            <a:r>
              <a:rPr lang="ko-KR" altLang="en-US" dirty="0"/>
              <a:t>을 사용합니다</a:t>
            </a:r>
            <a:r>
              <a:rPr lang="en-US" altLang="ko-KR" dirty="0"/>
              <a:t>~!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1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ED043-51F1-DFE1-768A-0470D7AB1061}"/>
              </a:ext>
            </a:extLst>
          </p:cNvPr>
          <p:cNvSpPr txBox="1"/>
          <p:nvPr/>
        </p:nvSpPr>
        <p:spPr>
          <a:xfrm>
            <a:off x="350982" y="394692"/>
            <a:ext cx="85805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이상인 친구들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4B6FFA-326B-1E37-15DC-8F40D338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51" y="394692"/>
            <a:ext cx="2899765" cy="2144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39A95-3A40-C283-85E8-D835B79F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51" y="2539488"/>
            <a:ext cx="3892845" cy="33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0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9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조건을 만족하는 최초의 도큐먼트 하나를 찾아 줍니다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076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D49CA4-0F53-69C8-2EC9-630E77B3BBF7}"/>
              </a:ext>
            </a:extLst>
          </p:cNvPr>
          <p:cNvSpPr txBox="1"/>
          <p:nvPr/>
        </p:nvSpPr>
        <p:spPr>
          <a:xfrm>
            <a:off x="332508" y="467464"/>
            <a:ext cx="8506691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5FCE18-D8B5-39A0-44BB-288B9B2A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08" y="4536259"/>
            <a:ext cx="5014792" cy="12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9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조건에 맞는 도큐먼트를 전부 찾아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find </a:t>
            </a:r>
            <a:r>
              <a:rPr lang="ko-KR" altLang="en-US" dirty="0"/>
              <a:t>는 독특한 특성을 가집니다</a:t>
            </a:r>
            <a:endParaRPr lang="en-US" altLang="ko-KR" dirty="0"/>
          </a:p>
          <a:p>
            <a:r>
              <a:rPr lang="en-US" altLang="ko-KR" dirty="0"/>
              <a:t>find </a:t>
            </a:r>
            <a:r>
              <a:rPr lang="ko-KR" altLang="en-US" dirty="0"/>
              <a:t>로 찾은 값은 리턴이 되긴 하지만 </a:t>
            </a:r>
            <a:r>
              <a:rPr lang="en-US" altLang="ko-KR" dirty="0"/>
              <a:t>MongoDB</a:t>
            </a:r>
            <a:r>
              <a:rPr lang="ko-KR" altLang="en-US" dirty="0"/>
              <a:t> 의 정보를 가진 </a:t>
            </a:r>
            <a:r>
              <a:rPr lang="en-US" altLang="ko-KR" dirty="0"/>
              <a:t>Cursor</a:t>
            </a:r>
            <a:r>
              <a:rPr lang="ko-KR" altLang="en-US" dirty="0"/>
              <a:t> 객체로 저장이 되며</a:t>
            </a:r>
            <a:r>
              <a:rPr lang="en-US" altLang="ko-KR" dirty="0"/>
              <a:t>, </a:t>
            </a:r>
            <a:r>
              <a:rPr lang="ko-KR" altLang="en-US" dirty="0"/>
              <a:t>시간이 필요한 작업이 아닙니다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대신 찾은 </a:t>
            </a:r>
            <a:r>
              <a:rPr lang="en-US" altLang="ko-KR" dirty="0"/>
              <a:t>DB</a:t>
            </a:r>
            <a:r>
              <a:rPr lang="ko-KR" altLang="en-US" dirty="0"/>
              <a:t>의 정보를 데이터화 할 때에는 시간이 필요합니다</a:t>
            </a:r>
            <a:r>
              <a:rPr lang="en-US" altLang="ko-KR" dirty="0"/>
              <a:t>! (</a:t>
            </a:r>
            <a:r>
              <a:rPr lang="ko-KR" altLang="en-US" dirty="0" err="1"/>
              <a:t>콜백</a:t>
            </a:r>
            <a:r>
              <a:rPr lang="en-US" altLang="ko-KR" dirty="0"/>
              <a:t>, </a:t>
            </a:r>
            <a:r>
              <a:rPr lang="ko-KR" altLang="en-US" dirty="0"/>
              <a:t>프로미스</a:t>
            </a:r>
            <a:r>
              <a:rPr lang="en-US" altLang="ko-KR" dirty="0"/>
              <a:t>, Await </a:t>
            </a:r>
            <a:r>
              <a:rPr lang="ko-KR" altLang="en-US" dirty="0"/>
              <a:t>사용 필요</a:t>
            </a:r>
            <a:r>
              <a:rPr lang="en-US" altLang="ko-KR" dirty="0"/>
              <a:t>!)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29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8562109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F02F7E-24E3-F35C-8684-F63389E2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36" y="1665026"/>
            <a:ext cx="3897964" cy="289039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2198036" y="5292436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쿼리는 기존 쿼리와는 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사용하지 않는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걸리지 않는 쿼리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8291" y="4073236"/>
            <a:ext cx="785309" cy="121920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FC15F0-CF10-C840-0EA9-292300FD451D}"/>
              </a:ext>
            </a:extLst>
          </p:cNvPr>
          <p:cNvSpPr/>
          <p:nvPr/>
        </p:nvSpPr>
        <p:spPr>
          <a:xfrm>
            <a:off x="8294035" y="4599191"/>
            <a:ext cx="3777891" cy="1524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원하는 데이터를 찾아 주는 것이 아니라 해당 데이터가 있는 위치 정보를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가르키는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리턴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051C13-176E-207A-4588-32C2C5D27E4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09818" y="4313381"/>
            <a:ext cx="4784217" cy="104806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00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9393383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7610546" y="4641088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데이터를 뽑을 때에는 시간이 필요하여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62036" y="4641088"/>
            <a:ext cx="4248510" cy="65542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60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</a:t>
            </a:r>
          </a:p>
        </p:txBody>
      </p:sp>
    </p:spTree>
    <p:extLst>
      <p:ext uri="{BB962C8B-B14F-4D97-AF65-F5344CB8AC3E}">
        <p14:creationId xmlns:p14="http://schemas.microsoft.com/office/powerpoint/2010/main" val="127083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MongoDB </a:t>
            </a:r>
            <a:r>
              <a:rPr lang="ko-KR" altLang="en-US" sz="2800" dirty="0"/>
              <a:t>의 도큐먼트를 수정할</a:t>
            </a:r>
            <a:r>
              <a:rPr lang="en-US" altLang="ko-KR" sz="2800" dirty="0"/>
              <a:t> </a:t>
            </a:r>
            <a:r>
              <a:rPr lang="ko-KR" altLang="en-US" dirty="0"/>
              <a:t>때 사용합니다</a:t>
            </a:r>
            <a:r>
              <a:rPr lang="en-US" altLang="ko-KR" dirty="0"/>
              <a:t>.</a:t>
            </a:r>
            <a:endParaRPr lang="en-US" altLang="ko-KR" sz="2800" dirty="0"/>
          </a:p>
          <a:p>
            <a:r>
              <a:rPr lang="ko-KR" altLang="en-US" dirty="0"/>
              <a:t>수정 </a:t>
            </a:r>
            <a:r>
              <a:rPr lang="en-US" altLang="ko-KR" dirty="0"/>
              <a:t>Query </a:t>
            </a:r>
            <a:r>
              <a:rPr lang="ko-KR" altLang="en-US" dirty="0"/>
              <a:t>에서 도큐먼트를 수정 할 때 </a:t>
            </a:r>
            <a:r>
              <a:rPr lang="en-US" altLang="ko-KR" dirty="0"/>
              <a:t>$set: { </a:t>
            </a:r>
            <a:r>
              <a:rPr lang="ko-KR" altLang="en-US" dirty="0"/>
              <a:t>수정할 내용 </a:t>
            </a:r>
            <a:r>
              <a:rPr lang="en-US" altLang="ko-KR" dirty="0"/>
              <a:t>}  </a:t>
            </a:r>
            <a:r>
              <a:rPr lang="ko-KR" altLang="en-US" dirty="0"/>
              <a:t>으로 수정을 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$set: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9840-7347-731F-ACE6-75C158C63D7C}"/>
              </a:ext>
            </a:extLst>
          </p:cNvPr>
          <p:cNvSpPr txBox="1"/>
          <p:nvPr/>
        </p:nvSpPr>
        <p:spPr>
          <a:xfrm>
            <a:off x="774700" y="3664301"/>
            <a:ext cx="34417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E59051-719E-088B-10CA-B9081A93618F}"/>
              </a:ext>
            </a:extLst>
          </p:cNvPr>
          <p:cNvSpPr/>
          <p:nvPr/>
        </p:nvSpPr>
        <p:spPr>
          <a:xfrm>
            <a:off x="5707854" y="3193699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name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프로퍼티가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‘loopy’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인 도큐먼트 찾기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357E57-3FD5-C250-16E5-F26EE452735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65236" y="3661177"/>
            <a:ext cx="2142618" cy="7260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F3662A-2954-7C01-1808-4523690A6FA0}"/>
              </a:ext>
            </a:extLst>
          </p:cNvPr>
          <p:cNvSpPr/>
          <p:nvPr/>
        </p:nvSpPr>
        <p:spPr>
          <a:xfrm>
            <a:off x="5707854" y="4703844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찾은 도큐먼트의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프로퍼티를 해당 값으로 변경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E5EEBD-2271-B95B-2762-5A552EED69C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65236" y="5171322"/>
            <a:ext cx="2142618" cy="2688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04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0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890FD-BEFA-5484-7F33-68AAC8122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/>
          <a:stretch/>
        </p:blipFill>
        <p:spPr>
          <a:xfrm>
            <a:off x="888075" y="1028699"/>
            <a:ext cx="1041585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0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25BAA-FEA3-4A94-25BA-C01D34F0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12" y="743301"/>
            <a:ext cx="4600388" cy="38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1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 아님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24691-C6D7-3606-7D0D-6308E4CE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86" y="743300"/>
            <a:ext cx="5415001" cy="4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5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84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D309D-2633-0869-FE37-9F13F20A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0" y="1778485"/>
            <a:ext cx="10496654" cy="4870996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984DA0A-2C6A-6E52-7A74-6A260999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692728"/>
            <a:ext cx="11260802" cy="61652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여러 조건을 걸 때에는 조건들을 배열에 담긴 객체 형태로 전달 합니다</a:t>
            </a:r>
            <a:r>
              <a:rPr lang="en-US" altLang="ko-KR" sz="2800" dirty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241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BF004-22B6-0222-E2AD-9E45CE5C9976}"/>
              </a:ext>
            </a:extLst>
          </p:cNvPr>
          <p:cNvSpPr txBox="1"/>
          <p:nvPr/>
        </p:nvSpPr>
        <p:spPr>
          <a:xfrm>
            <a:off x="508000" y="493236"/>
            <a:ext cx="76454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F29ED-A1EE-9944-704B-6C71B48A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95172"/>
            <a:ext cx="6056846" cy="1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15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Kdt5 </a:t>
            </a:r>
            <a:r>
              <a:rPr lang="ko-KR" altLang="en-US" dirty="0"/>
              <a:t>데이터 베이스</a:t>
            </a:r>
            <a:r>
              <a:rPr lang="en-US" altLang="ko-KR" dirty="0"/>
              <a:t>, member </a:t>
            </a:r>
            <a:r>
              <a:rPr lang="ko-KR" altLang="en-US" dirty="0"/>
              <a:t>컬렉션을 만들어 주세요</a:t>
            </a:r>
            <a:endParaRPr lang="en-US" altLang="ko-KR" dirty="0"/>
          </a:p>
          <a:p>
            <a:r>
              <a:rPr lang="ko-KR" altLang="en-US" dirty="0"/>
              <a:t>자신과 같은 줄에 앉은 사람의 이름과 나이 정보를 </a:t>
            </a:r>
            <a:r>
              <a:rPr lang="en-US" altLang="ko-KR" dirty="0" err="1"/>
              <a:t>insertMany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</a:t>
            </a:r>
            <a:r>
              <a:rPr lang="en-US" altLang="ko-KR" dirty="0"/>
              <a:t> </a:t>
            </a:r>
            <a:r>
              <a:rPr lang="ko-KR" altLang="en-US" dirty="0"/>
              <a:t>추가해 주세요 </a:t>
            </a:r>
            <a:r>
              <a:rPr lang="en-US" altLang="ko-KR" dirty="0"/>
              <a:t>(Ex. { name: ‘</a:t>
            </a:r>
            <a:r>
              <a:rPr lang="ko-KR" altLang="en-US" dirty="0"/>
              <a:t>이효석</a:t>
            </a:r>
            <a:r>
              <a:rPr lang="en-US" altLang="ko-KR" dirty="0"/>
              <a:t>’, age: 39 })</a:t>
            </a:r>
          </a:p>
          <a:p>
            <a:r>
              <a:rPr lang="ko-KR" altLang="en-US" dirty="0"/>
              <a:t>자신의 바로 앞 </a:t>
            </a:r>
            <a:r>
              <a:rPr lang="en-US" altLang="ko-KR" dirty="0"/>
              <a:t>or </a:t>
            </a:r>
            <a:r>
              <a:rPr lang="ko-KR" altLang="en-US" dirty="0"/>
              <a:t>뒤에 앉은 사람의 이름과 나이 정보를 </a:t>
            </a:r>
            <a:r>
              <a:rPr lang="en-US" altLang="ko-KR" dirty="0" err="1"/>
              <a:t>insertOne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 추가해 주세요</a:t>
            </a:r>
            <a:endParaRPr lang="en-US" altLang="ko-KR" dirty="0"/>
          </a:p>
          <a:p>
            <a:r>
              <a:rPr lang="ko-KR" altLang="en-US" dirty="0"/>
              <a:t>자신의 바로 옆에 앉은 사람의 도큐먼트를 삭제해 주세요</a:t>
            </a:r>
            <a:endParaRPr lang="en-US" altLang="ko-KR" dirty="0"/>
          </a:p>
          <a:p>
            <a:r>
              <a:rPr lang="ko-KR" altLang="en-US" dirty="0"/>
              <a:t>자신의 바로 앞에 앉은 사람의 이름과 나이 정보를 옆에 앉은 사람의 정보로 변경해 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123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컬렉션 중에서 나이가 </a:t>
            </a:r>
            <a:r>
              <a:rPr lang="en-US" altLang="ko-KR" dirty="0"/>
              <a:t>25</a:t>
            </a:r>
            <a:r>
              <a:rPr lang="ko-KR" altLang="en-US" dirty="0"/>
              <a:t>살 이상인 사람들을 전부 찾아서 </a:t>
            </a:r>
            <a:r>
              <a:rPr lang="en-US" altLang="ko-KR" dirty="0"/>
              <a:t>console.log </a:t>
            </a:r>
            <a:r>
              <a:rPr lang="ko-KR" altLang="en-US" dirty="0"/>
              <a:t>로 출력해 주세요</a:t>
            </a:r>
            <a:r>
              <a:rPr lang="en-US" altLang="ko-KR" dirty="0"/>
              <a:t>~!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230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 / Await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2290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8335B-E1CA-8C82-CA4A-8F2C4C64ADEF}"/>
              </a:ext>
            </a:extLst>
          </p:cNvPr>
          <p:cNvSpPr txBox="1"/>
          <p:nvPr/>
        </p:nvSpPr>
        <p:spPr>
          <a:xfrm>
            <a:off x="4202172" y="551289"/>
            <a:ext cx="6741795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이상인 친구들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2050" name="Picture 2" descr="장풍 - 리브레 위키">
            <a:extLst>
              <a:ext uri="{FF2B5EF4-FFF2-40B4-BE49-F238E27FC236}">
                <a16:creationId xmlns:a16="http://schemas.microsoft.com/office/drawing/2014/main" id="{31259EF7-773A-3299-FCF4-5E6D2C8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09" y="3429000"/>
            <a:ext cx="2609850" cy="1752600"/>
          </a:xfrm>
          <a:prstGeom prst="rect">
            <a:avLst/>
          </a:prstGeom>
          <a:solidFill>
            <a:srgbClr val="262626"/>
          </a:solidFill>
        </p:spPr>
      </p:pic>
    </p:spTree>
    <p:extLst>
      <p:ext uri="{BB962C8B-B14F-4D97-AF65-F5344CB8AC3E}">
        <p14:creationId xmlns:p14="http://schemas.microsoft.com/office/powerpoint/2010/main" val="9845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콜백</a:t>
            </a:r>
            <a:r>
              <a:rPr lang="ko-KR" altLang="en-US" dirty="0"/>
              <a:t> 지옥에서 벗어나고자 </a:t>
            </a:r>
            <a:r>
              <a:rPr lang="en-US" altLang="ko-KR" dirty="0"/>
              <a:t>JS</a:t>
            </a:r>
            <a:r>
              <a:rPr lang="ko-KR" altLang="en-US" dirty="0"/>
              <a:t>는 </a:t>
            </a:r>
            <a:r>
              <a:rPr lang="en-US" altLang="ko-KR" dirty="0"/>
              <a:t>ES6 </a:t>
            </a:r>
            <a:r>
              <a:rPr lang="ko-KR" altLang="en-US" dirty="0"/>
              <a:t>에서 부터 </a:t>
            </a:r>
            <a:r>
              <a:rPr lang="en-US" altLang="ko-KR" dirty="0"/>
              <a:t>Promise </a:t>
            </a:r>
            <a:r>
              <a:rPr lang="ko-KR" altLang="en-US" dirty="0"/>
              <a:t>와 </a:t>
            </a:r>
            <a:r>
              <a:rPr lang="en-US" altLang="ko-KR" dirty="0"/>
              <a:t>Async/Await </a:t>
            </a:r>
            <a:r>
              <a:rPr lang="ko-KR" altLang="en-US" dirty="0"/>
              <a:t>를 지원하게 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Promise </a:t>
            </a:r>
            <a:r>
              <a:rPr lang="ko-KR" altLang="en-US" dirty="0"/>
              <a:t>의 경우도 </a:t>
            </a:r>
            <a:r>
              <a:rPr lang="en-US" altLang="ko-KR" dirty="0"/>
              <a:t>Promise Chain </a:t>
            </a:r>
            <a:r>
              <a:rPr lang="ko-KR" altLang="en-US" dirty="0"/>
              <a:t>이 발생하기 때문에 이전에 작성 하셨던 </a:t>
            </a:r>
            <a:r>
              <a:rPr lang="en-US" altLang="ko-KR" dirty="0"/>
              <a:t>JS </a:t>
            </a:r>
            <a:r>
              <a:rPr lang="ko-KR" altLang="en-US" dirty="0"/>
              <a:t>와는 또 느낌이 다르게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GitHub - frouo/promise-lite: Lets chain asynchronous methods. Pure Swift,  100% tested, lightweight with ~150 lines of code only">
            <a:extLst>
              <a:ext uri="{FF2B5EF4-FFF2-40B4-BE49-F238E27FC236}">
                <a16:creationId xmlns:a16="http://schemas.microsoft.com/office/drawing/2014/main" id="{1BACF31D-B3C8-0298-6750-3AC78BE63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22730" r="9430" b="54032"/>
          <a:stretch/>
        </p:blipFill>
        <p:spPr bwMode="auto">
          <a:xfrm>
            <a:off x="836024" y="4223657"/>
            <a:ext cx="7732737" cy="19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77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그래서 이제 </a:t>
            </a:r>
            <a:r>
              <a:rPr lang="en-US" altLang="ko-KR" dirty="0"/>
              <a:t>Async / Await </a:t>
            </a:r>
            <a:r>
              <a:rPr lang="ko-KR" altLang="en-US" dirty="0"/>
              <a:t>를 쓰시면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879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6810392" y="1058554"/>
            <a:ext cx="512906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853AF-C132-E45A-88B7-BE2D44623DEA}"/>
              </a:ext>
            </a:extLst>
          </p:cNvPr>
          <p:cNvSpPr txBox="1"/>
          <p:nvPr/>
        </p:nvSpPr>
        <p:spPr>
          <a:xfrm>
            <a:off x="78665" y="1060500"/>
            <a:ext cx="512906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CF35A3-F302-601D-EAC6-58A80511AA61}"/>
              </a:ext>
            </a:extLst>
          </p:cNvPr>
          <p:cNvSpPr/>
          <p:nvPr/>
        </p:nvSpPr>
        <p:spPr>
          <a:xfrm>
            <a:off x="5573630" y="2157385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806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45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36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5624945" y="610289"/>
            <a:ext cx="6567055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삽입 에러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3B284-5E74-790C-C86A-F5D66FC91BB8}"/>
              </a:ext>
            </a:extLst>
          </p:cNvPr>
          <p:cNvSpPr txBox="1"/>
          <p:nvPr/>
        </p:nvSpPr>
        <p:spPr>
          <a:xfrm>
            <a:off x="85083" y="610289"/>
            <a:ext cx="5401317" cy="353943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B8FE350-6DD8-9886-3F9F-CBA0CC680D75}"/>
              </a:ext>
            </a:extLst>
          </p:cNvPr>
          <p:cNvSpPr/>
          <p:nvPr/>
        </p:nvSpPr>
        <p:spPr>
          <a:xfrm>
            <a:off x="4754088" y="2114270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26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121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4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DD0F3-EFD9-3B67-AB3A-A7E33A71C9B4}"/>
              </a:ext>
            </a:extLst>
          </p:cNvPr>
          <p:cNvSpPr txBox="1"/>
          <p:nvPr/>
        </p:nvSpPr>
        <p:spPr>
          <a:xfrm>
            <a:off x="5569528" y="456010"/>
            <a:ext cx="6622472" cy="504753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삽입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CFB09-E55D-80AF-A8F9-A3555808970B}"/>
              </a:ext>
            </a:extLst>
          </p:cNvPr>
          <p:cNvSpPr txBox="1"/>
          <p:nvPr/>
        </p:nvSpPr>
        <p:spPr>
          <a:xfrm>
            <a:off x="0" y="456010"/>
            <a:ext cx="5317507" cy="440120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829FBBD-DACC-8F53-EE04-7C7B7B0011C0}"/>
              </a:ext>
            </a:extLst>
          </p:cNvPr>
          <p:cNvSpPr/>
          <p:nvPr/>
        </p:nvSpPr>
        <p:spPr>
          <a:xfrm>
            <a:off x="4938815" y="1768338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775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6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4132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EB06-1462-3A1E-3759-79E3860A1D62}"/>
              </a:ext>
            </a:extLst>
          </p:cNvPr>
          <p:cNvSpPr txBox="1"/>
          <p:nvPr/>
        </p:nvSpPr>
        <p:spPr>
          <a:xfrm>
            <a:off x="5993079" y="151178"/>
            <a:ext cx="6198921" cy="569386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삽입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수정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12E07-62FF-EBFF-2DA9-9875740E2517}"/>
              </a:ext>
            </a:extLst>
          </p:cNvPr>
          <p:cNvSpPr txBox="1"/>
          <p:nvPr/>
        </p:nvSpPr>
        <p:spPr>
          <a:xfrm>
            <a:off x="0" y="151178"/>
            <a:ext cx="5515430" cy="504753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9278510-6129-941A-6C98-42851B3C5A90}"/>
              </a:ext>
            </a:extLst>
          </p:cNvPr>
          <p:cNvSpPr/>
          <p:nvPr/>
        </p:nvSpPr>
        <p:spPr>
          <a:xfrm>
            <a:off x="5122222" y="2109837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390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실습 코드를 전부 </a:t>
            </a:r>
            <a:r>
              <a:rPr lang="en-US" altLang="ko-KR" dirty="0"/>
              <a:t>Async / Await </a:t>
            </a:r>
            <a:r>
              <a:rPr lang="ko-KR" altLang="en-US" dirty="0"/>
              <a:t>로 변경해 주세요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Async / Await </a:t>
            </a:r>
            <a:r>
              <a:rPr lang="ko-KR" altLang="en-US" sz="4400" dirty="0">
                <a:solidFill>
                  <a:srgbClr val="0070C0"/>
                </a:solidFill>
              </a:rPr>
              <a:t>로 변경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8914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420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구현 했던 기능을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이제는 </a:t>
            </a:r>
            <a:r>
              <a:rPr lang="en-US" altLang="ko-KR" dirty="0"/>
              <a:t>MongoDB</a:t>
            </a:r>
            <a:r>
              <a:rPr lang="ko-KR" altLang="en-US" dirty="0"/>
              <a:t>를 사용해서 기능을 구현해 봅시다</a:t>
            </a:r>
            <a:r>
              <a:rPr lang="en-US" altLang="ko-KR" dirty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0464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클라이언트를 모듈화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A27EA-FF04-9DE4-96A0-50D92E3F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mongoConnect.js </a:t>
            </a:r>
            <a:r>
              <a:rPr lang="ko-KR" altLang="en-US" dirty="0"/>
              <a:t>파일을 만들고 몽고 </a:t>
            </a:r>
            <a:r>
              <a:rPr lang="ko-KR" altLang="en-US" dirty="0" err="1"/>
              <a:t>디비</a:t>
            </a:r>
            <a:r>
              <a:rPr lang="ko-KR" altLang="en-US" dirty="0"/>
              <a:t> 접속 클라이언트를 모듈화 시켜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A6F72-B7DE-D431-E196-7C4D9AB0E904}"/>
              </a:ext>
            </a:extLst>
          </p:cNvPr>
          <p:cNvSpPr txBox="1"/>
          <p:nvPr/>
        </p:nvSpPr>
        <p:spPr>
          <a:xfrm>
            <a:off x="0" y="2804556"/>
            <a:ext cx="121920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://xenosign1:qwer1234@cluster0.8sphltr.mongodb.net/?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82440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279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</a:t>
            </a:r>
            <a:r>
              <a:rPr lang="ko-KR" altLang="en-US" dirty="0"/>
              <a:t>로 구현한 컨트롤러는 각각의 파일명 뒤에 </a:t>
            </a:r>
            <a:r>
              <a:rPr lang="en-US" altLang="ko-KR" dirty="0"/>
              <a:t>SQL </a:t>
            </a:r>
            <a:r>
              <a:rPr lang="ko-KR" altLang="en-US" dirty="0"/>
              <a:t>를 붙여서 따로 보관하고 이제 </a:t>
            </a:r>
            <a:r>
              <a:rPr lang="en-US" altLang="ko-KR" dirty="0"/>
              <a:t>MongoDB </a:t>
            </a:r>
            <a:r>
              <a:rPr lang="ko-KR" altLang="en-US" dirty="0"/>
              <a:t>용으로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7315F-5E59-5A59-B994-C13B2D42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9" y="2903893"/>
            <a:ext cx="3832194" cy="28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200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컨트롤러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295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회원 가입 및 로그인 기능부터 구현을 해야 하므로 </a:t>
            </a:r>
            <a:r>
              <a:rPr lang="en-US" altLang="ko-KR" dirty="0"/>
              <a:t>userController.js </a:t>
            </a:r>
            <a:r>
              <a:rPr lang="ko-KR" altLang="en-US" dirty="0"/>
              <a:t>부터 작업을 합시다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접속용 클라이언트 모듈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358698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089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컨트롤러에서 필요한 기능은 </a:t>
            </a:r>
            <a:r>
              <a:rPr lang="en-US" altLang="ko-KR" dirty="0"/>
              <a:t>2</a:t>
            </a:r>
            <a:r>
              <a:rPr lang="ko-KR" altLang="en-US" dirty="0"/>
              <a:t>가지 였습니다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중복 회원 체크 기능 </a:t>
            </a:r>
            <a:r>
              <a:rPr lang="en-US" altLang="ko-KR" dirty="0"/>
              <a:t>/ </a:t>
            </a:r>
            <a:r>
              <a:rPr lang="ko-KR" altLang="en-US" dirty="0"/>
              <a:t>회원 가입 기능</a:t>
            </a:r>
            <a:endParaRPr lang="en-US" altLang="ko-KR" dirty="0"/>
          </a:p>
          <a:p>
            <a:r>
              <a:rPr lang="ko-KR" altLang="en-US" dirty="0"/>
              <a:t>중복 회원 체크 기능부터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6251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653143" y="1417380"/>
            <a:ext cx="899595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368691"/>
            <a:ext cx="11260802" cy="2489308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122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2EB06-086B-693F-4559-9D1C57D6B445}"/>
              </a:ext>
            </a:extLst>
          </p:cNvPr>
          <p:cNvSpPr txBox="1"/>
          <p:nvPr/>
        </p:nvSpPr>
        <p:spPr>
          <a:xfrm>
            <a:off x="510988" y="1328391"/>
            <a:ext cx="920496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50151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510988" y="1381314"/>
            <a:ext cx="11538857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153247"/>
            <a:ext cx="11260802" cy="2704751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578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9C0AE-1606-98D8-E4E8-81369C1BDA98}"/>
              </a:ext>
            </a:extLst>
          </p:cNvPr>
          <p:cNvSpPr txBox="1"/>
          <p:nvPr/>
        </p:nvSpPr>
        <p:spPr>
          <a:xfrm>
            <a:off x="510988" y="1328391"/>
            <a:ext cx="896982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2850245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D19B91-85E6-C31F-BDCE-D95297EA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5" y="801739"/>
            <a:ext cx="5087060" cy="3791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817212-D6D5-8E59-405B-65862B82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32" y="923659"/>
            <a:ext cx="6002639" cy="21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3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321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라우터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</a:t>
            </a:r>
            <a:r>
              <a:rPr lang="ko-KR" altLang="en-US" dirty="0"/>
              <a:t>로 구현한 라우터는 각각의 파일명 뒤에 </a:t>
            </a:r>
            <a:r>
              <a:rPr lang="en-US" altLang="ko-KR" dirty="0"/>
              <a:t>SQL </a:t>
            </a:r>
            <a:r>
              <a:rPr lang="ko-KR" altLang="en-US" dirty="0"/>
              <a:t>를 붙여서 따로 보관하고 이제 </a:t>
            </a:r>
            <a:r>
              <a:rPr lang="en-US" altLang="ko-KR" dirty="0"/>
              <a:t>MongoDB </a:t>
            </a:r>
            <a:r>
              <a:rPr lang="ko-KR" altLang="en-US" dirty="0"/>
              <a:t>용으로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2ADC85-F20F-0C6D-26C1-39413D73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9" y="2862183"/>
            <a:ext cx="5738013" cy="3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04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라우터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용 클라이언트 불러오기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218490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9616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480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10992</TotalTime>
  <Words>7281</Words>
  <Application>Microsoft Office PowerPoint</Application>
  <PresentationFormat>와이드스크린</PresentationFormat>
  <Paragraphs>1035</Paragraphs>
  <Slides>143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143</vt:i4>
      </vt:variant>
    </vt:vector>
  </HeadingPairs>
  <TitlesOfParts>
    <vt:vector size="150" baseType="lpstr">
      <vt:lpstr>Arial</vt:lpstr>
      <vt:lpstr>Consolas</vt:lpstr>
      <vt:lpstr>Calibri</vt:lpstr>
      <vt:lpstr>맑은 고딕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게시글 수정 페이지로 이동</vt:lpstr>
      <vt:lpstr>PowerPoint 프레젠테이션</vt:lpstr>
      <vt:lpstr>PowerPoint 프레젠테이션</vt:lpstr>
      <vt:lpstr>게시글 삭제 기능</vt:lpstr>
      <vt:lpstr>PowerPoint 프레젠테이션</vt:lpstr>
      <vt:lpstr>PowerPoint 프레젠테이션</vt:lpstr>
      <vt:lpstr>쿠키를 사용한 자동 로그인</vt:lpstr>
      <vt:lpstr>PowerPoint 프레젠테이션</vt:lpstr>
      <vt:lpstr>PowerPoint 프레젠테이션</vt:lpstr>
      <vt:lpstr>DOTENV, 중요 정보를 관리하는 모듈</vt:lpstr>
      <vt:lpstr>DOTENV, 중요 정보를 관리하는 모듈</vt:lpstr>
      <vt:lpstr>PowerPoint 프레젠테이션</vt:lpstr>
      <vt:lpstr>배열 구조 분해 할당</vt:lpstr>
      <vt:lpstr>객체 구조 분해 할당</vt:lpstr>
      <vt:lpstr>PowerPoint 프레젠테이션</vt:lpstr>
      <vt:lpstr>전개 구문 – 객체 합치기</vt:lpstr>
      <vt:lpstr>전개 구문 – 배열 합치기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 첫 데이터 베이스 생성하기!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insertOne</vt:lpstr>
      <vt:lpstr>insertMany</vt:lpstr>
      <vt:lpstr>PowerPoint 프레젠테이션</vt:lpstr>
      <vt:lpstr>PowerPoint 프레젠테이션</vt:lpstr>
      <vt:lpstr>deleteOne</vt:lpstr>
      <vt:lpstr>PowerPoint 프레젠테이션</vt:lpstr>
      <vt:lpstr>deleteMany</vt:lpstr>
      <vt:lpstr>PowerPoint 프레젠테이션</vt:lpstr>
      <vt:lpstr>PowerPoint 프레젠테이션</vt:lpstr>
      <vt:lpstr>updateOne</vt:lpstr>
      <vt:lpstr>PowerPoint 프레젠테이션</vt:lpstr>
      <vt:lpstr>updateMany</vt:lpstr>
      <vt:lpstr>PowerPoint 프레젠테이션</vt:lpstr>
      <vt:lpstr>PowerPoint 프레젠테이션</vt:lpstr>
      <vt:lpstr>findOne</vt:lpstr>
      <vt:lpstr>PowerPoint 프레젠테이션</vt:lpstr>
      <vt:lpstr>find</vt:lpstr>
      <vt:lpstr>PowerPoint 프레젠테이션</vt:lpstr>
      <vt:lpstr>PowerPoint 프레젠테이션</vt:lpstr>
      <vt:lpstr>PowerPoint 프레젠테이션</vt:lpstr>
      <vt:lpstr>$set: {}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실습, 데이터 삽입 – 수정 – 삭제 – 검색 하기</vt:lpstr>
      <vt:lpstr>실습, 데이터 삽입 – 수정 – 삭제 – 검색 하기</vt:lpstr>
      <vt:lpstr>PowerPoint 프레젠테이션</vt:lpstr>
      <vt:lpstr>PowerPoint 프레젠테이션</vt:lpstr>
      <vt:lpstr>콜백 지옥의 구원자 Async/Await</vt:lpstr>
      <vt:lpstr>콜백 지옥의 구원자 Async/Await</vt:lpstr>
      <vt:lpstr>PowerPoint 프레젠테이션</vt:lpstr>
      <vt:lpstr>PowerPoint 프레젠테이션</vt:lpstr>
      <vt:lpstr>insertOne</vt:lpstr>
      <vt:lpstr>PowerPoint 프레젠테이션</vt:lpstr>
      <vt:lpstr>PowerPoint 프레젠테이션</vt:lpstr>
      <vt:lpstr>deleteOne</vt:lpstr>
      <vt:lpstr>PowerPoint 프레젠테이션</vt:lpstr>
      <vt:lpstr>PowerPoint 프레젠테이션</vt:lpstr>
      <vt:lpstr>updateOne</vt:lpstr>
      <vt:lpstr>PowerPoint 프레젠테이션</vt:lpstr>
      <vt:lpstr>실습, Async / Await 로 변경</vt:lpstr>
      <vt:lpstr>PowerPoint 프레젠테이션</vt:lpstr>
      <vt:lpstr>MySQL로 구현 했던 기능을 MongoDB로</vt:lpstr>
      <vt:lpstr>MongoDB 접속 클라이언트를 모듈화!</vt:lpstr>
      <vt:lpstr>PowerPoint 프레젠테이션</vt:lpstr>
      <vt:lpstr>MongoDB 용 컨트롤러 만들기!</vt:lpstr>
      <vt:lpstr>PowerPoint 프레젠테이션</vt:lpstr>
      <vt:lpstr>MongoDB 용 컨트롤러 코드 작성!</vt:lpstr>
      <vt:lpstr>MongoDB 용 컨트롤러 코드 작성!</vt:lpstr>
      <vt:lpstr>기존 중복 회원 체크 기능!</vt:lpstr>
      <vt:lpstr>새로운 중복 회원 체크 기능!</vt:lpstr>
      <vt:lpstr>기존 회원 가입 기능!</vt:lpstr>
      <vt:lpstr>새로운 회원 가입 기능!</vt:lpstr>
      <vt:lpstr>PowerPoint 프레젠테이션</vt:lpstr>
      <vt:lpstr>PowerPoint 프레젠테이션</vt:lpstr>
      <vt:lpstr>MongoDB 용 라우터 만들기!</vt:lpstr>
      <vt:lpstr>MongoDB 용 라우터 코드 작성!</vt:lpstr>
      <vt:lpstr>기존 회원 가입 라우터 코드</vt:lpstr>
      <vt:lpstr>새로운 회원 가입 라우터 코드</vt:lpstr>
      <vt:lpstr>PowerPoint 프레젠테이션</vt:lpstr>
      <vt:lpstr>실습, 로그인 라우터 코드 변경하기!</vt:lpstr>
      <vt:lpstr>실습, 로그인 라우터 코드 변경하기!</vt:lpstr>
      <vt:lpstr>PowerPoint 프레젠테이션</vt:lpstr>
      <vt:lpstr>PowerPoint 프레젠테이션</vt:lpstr>
      <vt:lpstr>게시판용 콜렉션과 도큐먼트 생성하기!</vt:lpstr>
      <vt:lpstr>PowerPoint 프레젠테이션</vt:lpstr>
      <vt:lpstr>PowerPoint 프레젠테이션</vt:lpstr>
      <vt:lpstr>PowerPoint 프레젠테이션</vt:lpstr>
      <vt:lpstr>PowerPoint 프레젠테이션</vt:lpstr>
      <vt:lpstr>MongoDB 용 컨트롤러 코드 작성!</vt:lpstr>
      <vt:lpstr>PowerPoint 프레젠테이션</vt:lpstr>
      <vt:lpstr>기존 전체 게시글 가져오기 컨트롤러 코드</vt:lpstr>
      <vt:lpstr>새로운 전체 게시글 가져오기 컨트롤러 코드</vt:lpstr>
      <vt:lpstr>기존 전체 게시글 보여주기 라우터 코드 수정</vt:lpstr>
      <vt:lpstr>기존 게시판 페이지 라우터</vt:lpstr>
      <vt:lpstr>새로운 게시판 페이지 라우터</vt:lpstr>
      <vt:lpstr>PowerPoint 프레젠테이션</vt:lpstr>
      <vt:lpstr>PowerPoint 프레젠테이션</vt:lpstr>
      <vt:lpstr>기존 글 쓰기 컨트롤러 코드</vt:lpstr>
      <vt:lpstr>새로운 글 쓰기 컨트롤러 코드</vt:lpstr>
      <vt:lpstr>기존 글 쓰기 라우터 코드</vt:lpstr>
      <vt:lpstr>새로운 글 쓰기 라우터 코드</vt:lpstr>
      <vt:lpstr>PowerPoint 프레젠테이션</vt:lpstr>
      <vt:lpstr>PowerPoint 프레젠테이션</vt:lpstr>
      <vt:lpstr>PowerPoint 프레젠테이션</vt:lpstr>
      <vt:lpstr>엇? 그런데!?</vt:lpstr>
      <vt:lpstr>수정을 위해 ejs 파일 코드 수정</vt:lpstr>
      <vt:lpstr>기존 게시글 찾기 컨트롤러 코드</vt:lpstr>
      <vt:lpstr>새로운 게시글 찾기 컨트롤러 코드</vt:lpstr>
      <vt:lpstr>PowerPoint 프레젠테이션</vt:lpstr>
      <vt:lpstr>새로운 게시글 찾기 컨트롤러 코드</vt:lpstr>
      <vt:lpstr>기존 수정 모드로 이동 라우터 코드</vt:lpstr>
      <vt:lpstr>새로운 수정 모드로 이동 라우터 코드</vt:lpstr>
      <vt:lpstr>PowerPoint 프레젠테이션</vt:lpstr>
      <vt:lpstr>실습, 게시글 수정 기능 완성하기!</vt:lpstr>
      <vt:lpstr>PowerPoint 프레젠테이션</vt:lpstr>
      <vt:lpstr>ejs 파일 코드 수정</vt:lpstr>
      <vt:lpstr>기존 삭제 컨트롤러 코드</vt:lpstr>
      <vt:lpstr>새로운 삭제 컨트롤러 코드</vt:lpstr>
      <vt:lpstr>기존 삭제 라우터 코드</vt:lpstr>
      <vt:lpstr>새로운 삭제 라우터 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1369</cp:revision>
  <dcterms:created xsi:type="dcterms:W3CDTF">2022-05-29T13:34:07Z</dcterms:created>
  <dcterms:modified xsi:type="dcterms:W3CDTF">2023-03-20T16:44:16Z</dcterms:modified>
</cp:coreProperties>
</file>