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8"/>
  </p:notesMasterIdLst>
  <p:sldIdLst>
    <p:sldId id="346" r:id="rId2"/>
    <p:sldId id="3087" r:id="rId3"/>
    <p:sldId id="3089" r:id="rId4"/>
    <p:sldId id="3088" r:id="rId5"/>
    <p:sldId id="4670" r:id="rId6"/>
    <p:sldId id="3091" r:id="rId7"/>
    <p:sldId id="4671" r:id="rId8"/>
    <p:sldId id="4672" r:id="rId9"/>
    <p:sldId id="3094" r:id="rId10"/>
    <p:sldId id="4673" r:id="rId11"/>
    <p:sldId id="4674" r:id="rId12"/>
    <p:sldId id="3095" r:id="rId13"/>
    <p:sldId id="4675" r:id="rId14"/>
    <p:sldId id="3061" r:id="rId15"/>
    <p:sldId id="4676" r:id="rId16"/>
    <p:sldId id="3106" r:id="rId17"/>
    <p:sldId id="3107" r:id="rId18"/>
    <p:sldId id="3062" r:id="rId19"/>
    <p:sldId id="3100" r:id="rId20"/>
    <p:sldId id="3108" r:id="rId21"/>
    <p:sldId id="3102" r:id="rId22"/>
    <p:sldId id="3109" r:id="rId23"/>
    <p:sldId id="4669" r:id="rId24"/>
    <p:sldId id="4677" r:id="rId25"/>
    <p:sldId id="4745" r:id="rId26"/>
    <p:sldId id="4746" r:id="rId27"/>
    <p:sldId id="4699" r:id="rId28"/>
    <p:sldId id="4693" r:id="rId29"/>
    <p:sldId id="4688" r:id="rId30"/>
    <p:sldId id="4694" r:id="rId31"/>
    <p:sldId id="4689" r:id="rId32"/>
    <p:sldId id="4692" r:id="rId33"/>
    <p:sldId id="4695" r:id="rId34"/>
    <p:sldId id="4338" r:id="rId35"/>
    <p:sldId id="4747" r:id="rId36"/>
    <p:sldId id="4748" r:id="rId37"/>
    <p:sldId id="4749" r:id="rId38"/>
    <p:sldId id="4750" r:id="rId39"/>
    <p:sldId id="4756" r:id="rId40"/>
    <p:sldId id="4757" r:id="rId41"/>
    <p:sldId id="4751" r:id="rId42"/>
    <p:sldId id="4752" r:id="rId43"/>
    <p:sldId id="4758" r:id="rId44"/>
    <p:sldId id="4753" r:id="rId45"/>
    <p:sldId id="4759" r:id="rId46"/>
    <p:sldId id="4754" r:id="rId47"/>
    <p:sldId id="4760" r:id="rId48"/>
    <p:sldId id="4761" r:id="rId49"/>
    <p:sldId id="4763" r:id="rId50"/>
    <p:sldId id="4755" r:id="rId51"/>
    <p:sldId id="4762" r:id="rId52"/>
    <p:sldId id="4700" r:id="rId53"/>
    <p:sldId id="4764" r:id="rId54"/>
    <p:sldId id="4701" r:id="rId55"/>
    <p:sldId id="4685" r:id="rId56"/>
    <p:sldId id="4684" r:id="rId57"/>
    <p:sldId id="4703" r:id="rId58"/>
    <p:sldId id="4704" r:id="rId59"/>
    <p:sldId id="4706" r:id="rId60"/>
    <p:sldId id="4686" r:id="rId61"/>
    <p:sldId id="4707" r:id="rId62"/>
    <p:sldId id="4708" r:id="rId63"/>
    <p:sldId id="4713" r:id="rId64"/>
    <p:sldId id="4712" r:id="rId65"/>
    <p:sldId id="4710" r:id="rId66"/>
    <p:sldId id="4716" r:id="rId67"/>
    <p:sldId id="4765" r:id="rId68"/>
    <p:sldId id="4714" r:id="rId69"/>
    <p:sldId id="4717" r:id="rId70"/>
    <p:sldId id="4718" r:id="rId71"/>
    <p:sldId id="4719" r:id="rId72"/>
    <p:sldId id="4720" r:id="rId73"/>
    <p:sldId id="4766" r:id="rId74"/>
    <p:sldId id="4767" r:id="rId75"/>
    <p:sldId id="4721" r:id="rId76"/>
    <p:sldId id="4722" r:id="rId77"/>
    <p:sldId id="4723" r:id="rId78"/>
    <p:sldId id="4724" r:id="rId79"/>
    <p:sldId id="4725" r:id="rId80"/>
    <p:sldId id="4726" r:id="rId81"/>
    <p:sldId id="4727" r:id="rId82"/>
    <p:sldId id="4728" r:id="rId83"/>
    <p:sldId id="4729" r:id="rId84"/>
    <p:sldId id="4730" r:id="rId85"/>
    <p:sldId id="4731" r:id="rId86"/>
    <p:sldId id="4709" r:id="rId87"/>
    <p:sldId id="4732" r:id="rId88"/>
    <p:sldId id="4733" r:id="rId89"/>
    <p:sldId id="4734" r:id="rId90"/>
    <p:sldId id="4705" r:id="rId91"/>
    <p:sldId id="4735" r:id="rId92"/>
    <p:sldId id="4687" r:id="rId93"/>
    <p:sldId id="4738" r:id="rId94"/>
    <p:sldId id="4739" r:id="rId95"/>
    <p:sldId id="4740" r:id="rId96"/>
    <p:sldId id="4741" r:id="rId97"/>
    <p:sldId id="4742" r:id="rId98"/>
    <p:sldId id="4743" r:id="rId99"/>
    <p:sldId id="3834" r:id="rId100"/>
    <p:sldId id="3833" r:id="rId101"/>
    <p:sldId id="4768" r:id="rId102"/>
    <p:sldId id="4769" r:id="rId103"/>
    <p:sldId id="4770" r:id="rId104"/>
    <p:sldId id="4771" r:id="rId105"/>
    <p:sldId id="4772" r:id="rId106"/>
    <p:sldId id="4773" r:id="rId107"/>
    <p:sldId id="4774" r:id="rId108"/>
    <p:sldId id="4775" r:id="rId109"/>
    <p:sldId id="4777" r:id="rId110"/>
    <p:sldId id="4778" r:id="rId111"/>
    <p:sldId id="4779" r:id="rId112"/>
    <p:sldId id="4780" r:id="rId113"/>
    <p:sldId id="4781" r:id="rId114"/>
    <p:sldId id="4782" r:id="rId115"/>
    <p:sldId id="4783" r:id="rId116"/>
    <p:sldId id="4784" r:id="rId117"/>
    <p:sldId id="4785" r:id="rId118"/>
    <p:sldId id="4788" r:id="rId119"/>
    <p:sldId id="4796" r:id="rId120"/>
    <p:sldId id="4819" r:id="rId121"/>
    <p:sldId id="4820" r:id="rId122"/>
    <p:sldId id="4789" r:id="rId123"/>
    <p:sldId id="4790" r:id="rId124"/>
    <p:sldId id="4821" r:id="rId125"/>
    <p:sldId id="4800" r:id="rId126"/>
    <p:sldId id="4801" r:id="rId127"/>
    <p:sldId id="4802" r:id="rId128"/>
    <p:sldId id="4791" r:id="rId129"/>
    <p:sldId id="4803" r:id="rId130"/>
    <p:sldId id="4808" r:id="rId131"/>
    <p:sldId id="4810" r:id="rId132"/>
    <p:sldId id="4811" r:id="rId133"/>
    <p:sldId id="4793" r:id="rId134"/>
    <p:sldId id="4794" r:id="rId135"/>
    <p:sldId id="4822" r:id="rId136"/>
    <p:sldId id="4305" r:id="rId137"/>
  </p:sldIdLst>
  <p:sldSz cx="12192000" cy="6858000"/>
  <p:notesSz cx="6858000" cy="9144000"/>
  <p:embeddedFontLst>
    <p:embeddedFont>
      <p:font typeface="Calibri" panose="020F0502020204030204" pitchFamily="34" charset="0"/>
      <p:regular r:id="rId139"/>
      <p:bold r:id="rId140"/>
      <p:italic r:id="rId141"/>
      <p:boldItalic r:id="rId142"/>
    </p:embeddedFont>
    <p:embeddedFont>
      <p:font typeface="Consolas" panose="020B0609020204030204" pitchFamily="49" charset="0"/>
      <p:regular r:id="rId143"/>
      <p:bold r:id="rId144"/>
      <p:italic r:id="rId145"/>
      <p:boldItalic r:id="rId146"/>
    </p:embeddedFont>
    <p:embeddedFont>
      <p:font typeface="나눔스퀘어 Bold" panose="020B0600000101010101" pitchFamily="50" charset="-127"/>
      <p:bold r:id="rId147"/>
    </p:embeddedFont>
    <p:embeddedFont>
      <p:font typeface="나눔스퀘어 ExtraBold" panose="020B0600000101010101" pitchFamily="50" charset="-127"/>
      <p:bold r:id="rId148"/>
    </p:embeddedFont>
    <p:embeddedFont>
      <p:font typeface="맑은 고딕" panose="020B0503020000020004" pitchFamily="50" charset="-127"/>
      <p:regular r:id="rId149"/>
      <p:bold r:id="rId1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96F"/>
    <a:srgbClr val="FEE4A7"/>
    <a:srgbClr val="262626"/>
    <a:srgbClr val="7EFF80"/>
    <a:srgbClr val="FEFF7F"/>
    <a:srgbClr val="000072"/>
    <a:srgbClr val="FEFEFE"/>
    <a:srgbClr val="0741E6"/>
    <a:srgbClr val="62362D"/>
    <a:srgbClr val="FB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11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font" Target="fonts/font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1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2.fntdata"/><Relationship Id="rId14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3.fntdata"/><Relationship Id="rId14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5.fntdata"/><Relationship Id="rId148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6.fntdata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51739-5131-ABDC-5C23-B1C8F741ABD5}"/>
              </a:ext>
            </a:extLst>
          </p:cNvPr>
          <p:cNvSpPr txBox="1"/>
          <p:nvPr/>
        </p:nvSpPr>
        <p:spPr>
          <a:xfrm>
            <a:off x="258619" y="394692"/>
            <a:ext cx="69549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4AF5B-AB95-8452-A097-ED0172BA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78" y="519749"/>
            <a:ext cx="3313590" cy="2232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34E137-F98D-9697-97EF-E5EB5254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78" y="2752436"/>
            <a:ext cx="4271222" cy="3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3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VC 패턴(Model, View, Controller) :: 공부하는개미">
            <a:extLst>
              <a:ext uri="{FF2B5EF4-FFF2-40B4-BE49-F238E27FC236}">
                <a16:creationId xmlns:a16="http://schemas.microsoft.com/office/drawing/2014/main" id="{518A3F7F-9E35-39C8-A2D8-F208365D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042988"/>
            <a:ext cx="61626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그 시절 기억나니..? 설렘甲 우리 모두의 청춘 로맨스 영화들♥ : 네이버 포스트">
            <a:extLst>
              <a:ext uri="{FF2B5EF4-FFF2-40B4-BE49-F238E27FC236}">
                <a16:creationId xmlns:a16="http://schemas.microsoft.com/office/drawing/2014/main" id="{13747D22-9B6F-9DFD-E6A8-7C47350F5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176462"/>
            <a:ext cx="3810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y Mongoose? — Introduction to Mongoose | by Divya Pawar | Medium">
            <a:extLst>
              <a:ext uri="{FF2B5EF4-FFF2-40B4-BE49-F238E27FC236}">
                <a16:creationId xmlns:a16="http://schemas.microsoft.com/office/drawing/2014/main" id="{597CA97B-72AC-2DF2-B07A-04F44876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8" y="673281"/>
            <a:ext cx="9504044" cy="45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84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r>
              <a:rPr lang="ko-KR" altLang="en-US" dirty="0"/>
              <a:t>는 사용상의 제약이 전혀 없어서 편리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하지만 너무 편리해서 문제가 생기게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어제 만든 </a:t>
            </a:r>
            <a:r>
              <a:rPr lang="en-US" altLang="ko-KR" dirty="0"/>
              <a:t>user </a:t>
            </a:r>
            <a:r>
              <a:rPr lang="ko-KR" altLang="en-US" dirty="0"/>
              <a:t>라는 컬렉션에 임의로 데이터를 추가해 봅시다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4795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들어서 어제 만든 </a:t>
            </a:r>
            <a:r>
              <a:rPr lang="en-US" altLang="ko-KR" dirty="0"/>
              <a:t>user </a:t>
            </a:r>
            <a:r>
              <a:rPr lang="ko-KR" altLang="en-US" dirty="0"/>
              <a:t>라는 컬렉션에 임의로 데이터를 추가해 봅시다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F6FBE3-B84F-1799-7825-9C5A8933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27" y="2190577"/>
            <a:ext cx="5572903" cy="247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E43F6-1C98-22EC-EB65-9B77F60C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72" y="2190577"/>
            <a:ext cx="447737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042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 이렇게 되면 어떤 문제가 발생하게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회원 정보를 가져 올 때 </a:t>
            </a:r>
            <a:r>
              <a:rPr lang="en-US" altLang="ko-KR" dirty="0"/>
              <a:t>key</a:t>
            </a:r>
            <a:r>
              <a:rPr lang="ko-KR" altLang="en-US" dirty="0"/>
              <a:t>의 값이 전혀 다르게 되겠죠</a:t>
            </a:r>
            <a:r>
              <a:rPr lang="en-US" altLang="ko-KR" dirty="0"/>
              <a:t>? </a:t>
            </a:r>
            <a:r>
              <a:rPr lang="ko-KR" altLang="en-US" dirty="0"/>
              <a:t>그럼 버그가 발생합니다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MySQL </a:t>
            </a:r>
            <a:r>
              <a:rPr lang="ko-KR" altLang="en-US" dirty="0"/>
              <a:t>이었다면</a:t>
            </a:r>
            <a:r>
              <a:rPr lang="en-US" altLang="ko-KR" dirty="0"/>
              <a:t>? </a:t>
            </a:r>
            <a:r>
              <a:rPr lang="ko-KR" altLang="en-US" dirty="0"/>
              <a:t>데이터 삽입을 하는 순간에 이미 제약 조건에 의해서 데이터가 삽입이 안되었을 겁니다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데이터의 일관성이 유지 되는 것이죠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그럼 </a:t>
            </a:r>
            <a:r>
              <a:rPr lang="en-US" altLang="ko-KR" dirty="0">
                <a:sym typeface="Wingdings" panose="05000000000000000000" pitchFamily="2" charset="2"/>
              </a:rPr>
              <a:t>MongoDB </a:t>
            </a:r>
            <a:r>
              <a:rPr lang="ko-KR" altLang="en-US" dirty="0">
                <a:sym typeface="Wingdings" panose="05000000000000000000" pitchFamily="2" charset="2"/>
              </a:rPr>
              <a:t>에서는 이런 문제를 어떻게 해결할 수 있을까요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0603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y Mongoose? — Introduction to Mongoose | by Divya Pawar | Medium">
            <a:extLst>
              <a:ext uri="{FF2B5EF4-FFF2-40B4-BE49-F238E27FC236}">
                <a16:creationId xmlns:a16="http://schemas.microsoft.com/office/drawing/2014/main" id="{597CA97B-72AC-2DF2-B07A-04F44876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8" y="673281"/>
            <a:ext cx="9504044" cy="45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549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바로 </a:t>
            </a:r>
            <a:r>
              <a:rPr lang="ko-KR" altLang="en-US" dirty="0" err="1"/>
              <a:t>몽구스가</a:t>
            </a:r>
            <a:r>
              <a:rPr lang="ko-KR" altLang="en-US" dirty="0"/>
              <a:t> 해결을 해줍니다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MongoDB</a:t>
            </a:r>
            <a:r>
              <a:rPr lang="ko-KR" altLang="en-US" dirty="0"/>
              <a:t>의 장점은 살리면서 단점을 커버할 수 있게 해주는 것이 바로 </a:t>
            </a:r>
            <a:r>
              <a:rPr lang="en-US" altLang="ko-KR" dirty="0"/>
              <a:t>Mongoose </a:t>
            </a:r>
            <a:r>
              <a:rPr lang="ko-KR" altLang="en-US" dirty="0"/>
              <a:t>모듈입니다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9912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몽구스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4255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mongoose -S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18526-BCE2-CAEC-3C54-363A2954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5" y="2178927"/>
            <a:ext cx="6793995" cy="29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01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Mongoose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용 모듈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mongooseConnect.js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r>
              <a:rPr lang="ko-KR" altLang="en-US" dirty="0"/>
              <a:t>이번 기회에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URI </a:t>
            </a:r>
            <a:r>
              <a:rPr lang="ko-KR" altLang="en-US" dirty="0"/>
              <a:t>를 </a:t>
            </a:r>
            <a:r>
              <a:rPr lang="en-US" altLang="ko-KR" dirty="0" err="1"/>
              <a:t>dotenv</a:t>
            </a:r>
            <a:r>
              <a:rPr lang="en-US" altLang="ko-KR" dirty="0"/>
              <a:t> </a:t>
            </a:r>
            <a:r>
              <a:rPr lang="ko-KR" altLang="en-US" dirty="0"/>
              <a:t>에 등록 하시죠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CB6A-4B36-5B02-8E6B-15F890C20C62}"/>
              </a:ext>
            </a:extLst>
          </p:cNvPr>
          <p:cNvSpPr txBox="1"/>
          <p:nvPr/>
        </p:nvSpPr>
        <p:spPr>
          <a:xfrm>
            <a:off x="510988" y="3050739"/>
            <a:ext cx="1158129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mydb1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MDB_URI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://xenosign1:qwer1234@cluster0.8sphltr.mongodb.net/?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true&amp;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=majority</a:t>
            </a:r>
          </a:p>
        </p:txBody>
      </p:sp>
    </p:spTree>
    <p:extLst>
      <p:ext uri="{BB962C8B-B14F-4D97-AF65-F5344CB8AC3E}">
        <p14:creationId xmlns:p14="http://schemas.microsoft.com/office/powerpoint/2010/main" val="260445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ED043-51F1-DFE1-768A-0470D7AB1061}"/>
              </a:ext>
            </a:extLst>
          </p:cNvPr>
          <p:cNvSpPr txBox="1"/>
          <p:nvPr/>
        </p:nvSpPr>
        <p:spPr>
          <a:xfrm>
            <a:off x="350982" y="394692"/>
            <a:ext cx="85805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이상인 친구들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4B6FFA-326B-1E37-15DC-8F40D338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51" y="394692"/>
            <a:ext cx="2899765" cy="2144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39A95-3A40-C283-85E8-D835B79F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51" y="2539488"/>
            <a:ext cx="3892845" cy="33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08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CDB7D-9881-EF86-B288-4625034DE149}"/>
              </a:ext>
            </a:extLst>
          </p:cNvPr>
          <p:cNvSpPr txBox="1"/>
          <p:nvPr/>
        </p:nvSpPr>
        <p:spPr>
          <a:xfrm>
            <a:off x="145143" y="337036"/>
            <a:ext cx="9027886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MDB_URI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MDB_URI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몽구스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접속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몽고 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디비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연결 에러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'disconnected'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몽고 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디비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연결이 끊어졌습니다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연결을 재시도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08392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스키마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8503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스키마 설정을 위한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user </a:t>
            </a:r>
            <a:r>
              <a:rPr lang="ko-KR" altLang="en-US" dirty="0"/>
              <a:t>스키마를 작성을 위한 </a:t>
            </a:r>
            <a:r>
              <a:rPr lang="en-US" altLang="ko-KR" dirty="0"/>
              <a:t>user.js </a:t>
            </a:r>
            <a:r>
              <a:rPr lang="ko-KR" altLang="en-US" dirty="0"/>
              <a:t>파일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EB9DA2-B158-91B1-27F2-92A756F3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4" y="1549732"/>
            <a:ext cx="3015381" cy="20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80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스키마 정의하기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몽구스</a:t>
            </a:r>
            <a:r>
              <a:rPr lang="ko-KR" altLang="en-US" dirty="0"/>
              <a:t> 모듈 </a:t>
            </a:r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몽구스</a:t>
            </a:r>
            <a:r>
              <a:rPr lang="ko-KR" altLang="en-US" dirty="0"/>
              <a:t> 모듈의 </a:t>
            </a:r>
            <a:r>
              <a:rPr lang="en-US" altLang="ko-KR" dirty="0"/>
              <a:t>Schema </a:t>
            </a:r>
            <a:r>
              <a:rPr lang="ko-KR" altLang="en-US" dirty="0"/>
              <a:t>클래스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630F3-4F3D-23DE-6D45-EECF371689FC}"/>
              </a:ext>
            </a:extLst>
          </p:cNvPr>
          <p:cNvSpPr txBox="1"/>
          <p:nvPr/>
        </p:nvSpPr>
        <p:spPr>
          <a:xfrm>
            <a:off x="762000" y="2205335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9095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스키마 정의하기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userSchema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_id </a:t>
            </a:r>
            <a:r>
              <a:rPr lang="ko-KR" altLang="en-US" dirty="0"/>
              <a:t>는 알아서 생성 되므로 정의할 필요가 없습니다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id : </a:t>
            </a:r>
            <a:r>
              <a:rPr lang="ko-KR" altLang="en-US" dirty="0"/>
              <a:t>문자열 </a:t>
            </a:r>
            <a:r>
              <a:rPr lang="en-US" altLang="ko-KR" dirty="0"/>
              <a:t>/ </a:t>
            </a:r>
            <a:r>
              <a:rPr lang="ko-KR" altLang="en-US" dirty="0"/>
              <a:t>필수 </a:t>
            </a:r>
            <a:r>
              <a:rPr lang="en-US" altLang="ko-KR" dirty="0"/>
              <a:t>/ </a:t>
            </a:r>
            <a:r>
              <a:rPr lang="ko-KR" altLang="en-US" dirty="0"/>
              <a:t>유니크</a:t>
            </a:r>
            <a:endParaRPr lang="en-US" altLang="ko-KR" dirty="0"/>
          </a:p>
          <a:p>
            <a:r>
              <a:rPr lang="en-US" altLang="ko-KR" dirty="0"/>
              <a:t>password : </a:t>
            </a:r>
            <a:r>
              <a:rPr lang="ko-KR" altLang="en-US" dirty="0"/>
              <a:t>문자열 </a:t>
            </a:r>
            <a:r>
              <a:rPr lang="en-US" altLang="ko-KR" dirty="0"/>
              <a:t>/ </a:t>
            </a:r>
            <a:r>
              <a:rPr lang="ko-KR" altLang="en-US" dirty="0"/>
              <a:t>필수</a:t>
            </a:r>
            <a:endParaRPr lang="en-US" altLang="ko-KR" dirty="0"/>
          </a:p>
          <a:p>
            <a:r>
              <a:rPr lang="en-US" altLang="ko-KR" dirty="0" err="1"/>
              <a:t>createAt</a:t>
            </a:r>
            <a:r>
              <a:rPr lang="en-US" altLang="ko-KR" dirty="0"/>
              <a:t> : </a:t>
            </a:r>
            <a:r>
              <a:rPr lang="ko-KR" altLang="en-US" dirty="0"/>
              <a:t>시간 </a:t>
            </a:r>
            <a:r>
              <a:rPr lang="en-US" altLang="ko-KR" dirty="0"/>
              <a:t>/ </a:t>
            </a:r>
            <a:r>
              <a:rPr lang="ko-KR" altLang="en-US" dirty="0"/>
              <a:t>생성 시간이 기본으로 삽입</a:t>
            </a:r>
            <a:endParaRPr lang="en-US" altLang="ko-KR" dirty="0"/>
          </a:p>
          <a:p>
            <a:r>
              <a:rPr lang="ko-KR" altLang="en-US" dirty="0"/>
              <a:t>컬렉션 이름은 </a:t>
            </a:r>
            <a:r>
              <a:rPr lang="en-US" altLang="ko-KR" dirty="0"/>
              <a:t>mongoose-user </a:t>
            </a:r>
            <a:r>
              <a:rPr lang="ko-KR" altLang="en-US" dirty="0"/>
              <a:t>로 생성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해당 옵션을 붙이지 않으면 </a:t>
            </a:r>
            <a:r>
              <a:rPr lang="en-US" altLang="ko-KR" dirty="0" err="1"/>
              <a:t>xxxSchema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xxx</a:t>
            </a:r>
            <a:r>
              <a:rPr lang="ko-KR" altLang="en-US" dirty="0"/>
              <a:t>에 </a:t>
            </a:r>
            <a:r>
              <a:rPr lang="en-US" altLang="ko-KR" dirty="0"/>
              <a:t>s </a:t>
            </a:r>
            <a:r>
              <a:rPr lang="ko-KR" altLang="en-US" dirty="0"/>
              <a:t>가 붙는 형태로 생성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324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54E574-EF79-D6FD-F501-A35E1D7D8629}"/>
              </a:ext>
            </a:extLst>
          </p:cNvPr>
          <p:cNvSpPr txBox="1"/>
          <p:nvPr/>
        </p:nvSpPr>
        <p:spPr>
          <a:xfrm>
            <a:off x="228599" y="231845"/>
            <a:ext cx="8315325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unique: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'mongoose-user'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65911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0172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기본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버전의 컨트롤러 백업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코드가 수정 될 예정이므로 백업해 둡시다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BE6FD-2346-8C72-6293-9004A95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08" y="2219275"/>
            <a:ext cx="5566863" cy="19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96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몽고 </a:t>
            </a: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디비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접속 모듈 및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스키마 </a:t>
            </a: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임포트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클라이언트는 한 번만 접속해도 사용이 가능하니 바로 접속을 시킵시다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F43B-CE41-783A-87CE-746E40DA51F0}"/>
              </a:ext>
            </a:extLst>
          </p:cNvPr>
          <p:cNvSpPr txBox="1"/>
          <p:nvPr/>
        </p:nvSpPr>
        <p:spPr>
          <a:xfrm>
            <a:off x="625560" y="1328389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'../models/user'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F3F5C3-10AE-1D26-BE74-908CCD2A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0" y="3724342"/>
            <a:ext cx="6325145" cy="11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913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작성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6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926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컨트롤러 변경을 별게 없습니다</a:t>
            </a:r>
            <a:r>
              <a:rPr lang="en-US" altLang="ko-KR" dirty="0"/>
              <a:t>~!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20EF34-E8B2-3C4E-3E56-BFD74F21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컬렉션을 선택해서 컬렉션에 쿼리를 날리던 것을 이제는 모델을 불러서 날리면 됩니다</a:t>
            </a:r>
            <a:r>
              <a:rPr lang="en-US" altLang="ko-KR" dirty="0"/>
              <a:t>~! </a:t>
            </a:r>
            <a:r>
              <a:rPr lang="ko-KR" altLang="en-US" dirty="0"/>
              <a:t>그리고 명령어가 조금 다릅니다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F348-8AE9-506F-EDB3-C4C1713C0F5B}"/>
              </a:ext>
            </a:extLst>
          </p:cNvPr>
          <p:cNvSpPr txBox="1"/>
          <p:nvPr/>
        </p:nvSpPr>
        <p:spPr>
          <a:xfrm>
            <a:off x="828675" y="2881610"/>
            <a:ext cx="88773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5925C-0A7A-86D7-CA30-CFB2BC96B501}"/>
              </a:ext>
            </a:extLst>
          </p:cNvPr>
          <p:cNvSpPr txBox="1"/>
          <p:nvPr/>
        </p:nvSpPr>
        <p:spPr>
          <a:xfrm>
            <a:off x="828675" y="4052282"/>
            <a:ext cx="88773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'../models/users'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mongooseConnect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900A9-147C-BF2E-D38C-CE18585F3E3E}"/>
              </a:ext>
            </a:extLst>
          </p:cNvPr>
          <p:cNvSpPr/>
          <p:nvPr/>
        </p:nvSpPr>
        <p:spPr>
          <a:xfrm>
            <a:off x="4468670" y="3479907"/>
            <a:ext cx="16764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65B60A-4B6D-3BA9-887B-1A7E7FE762F7}"/>
              </a:ext>
            </a:extLst>
          </p:cNvPr>
          <p:cNvSpPr/>
          <p:nvPr/>
        </p:nvSpPr>
        <p:spPr>
          <a:xfrm>
            <a:off x="4487142" y="4927535"/>
            <a:ext cx="16764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774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DA55CA-719C-35FD-89B4-D0C3FF38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4" y="1656152"/>
            <a:ext cx="11082592" cy="317446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B5A4B25-2B4C-994C-C250-0BFFE03A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몽구스의</a:t>
            </a:r>
            <a:r>
              <a:rPr lang="ko-KR" altLang="en-US" dirty="0"/>
              <a:t> </a:t>
            </a:r>
            <a:r>
              <a:rPr lang="en-US" altLang="ko-KR" dirty="0"/>
              <a:t>CRUD </a:t>
            </a:r>
            <a:r>
              <a:rPr lang="ko-KR" altLang="en-US" dirty="0"/>
              <a:t>쿼리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187CC3-7BDE-C556-0914-772F6FBFF50A}"/>
              </a:ext>
            </a:extLst>
          </p:cNvPr>
          <p:cNvSpPr/>
          <p:nvPr/>
        </p:nvSpPr>
        <p:spPr>
          <a:xfrm rot="8579768">
            <a:off x="6733825" y="1689847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FB76E37-85F6-D827-9EB1-6A28CAD9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830619"/>
            <a:ext cx="11260802" cy="2027380"/>
          </a:xfrm>
        </p:spPr>
        <p:txBody>
          <a:bodyPr/>
          <a:lstStyle/>
          <a:p>
            <a:r>
              <a:rPr lang="ko-KR" altLang="en-US" dirty="0"/>
              <a:t>생성할 때 </a:t>
            </a:r>
            <a:r>
              <a:rPr lang="en-US" altLang="ko-KR" dirty="0" err="1"/>
              <a:t>insertOne</a:t>
            </a:r>
            <a:r>
              <a:rPr lang="en-US" altLang="ko-KR" dirty="0"/>
              <a:t>, </a:t>
            </a:r>
            <a:r>
              <a:rPr lang="en-US" altLang="ko-KR" dirty="0" err="1"/>
              <a:t>insertMany</a:t>
            </a:r>
            <a:r>
              <a:rPr lang="en-US" altLang="ko-KR" dirty="0"/>
              <a:t> </a:t>
            </a:r>
            <a:r>
              <a:rPr lang="ko-KR" altLang="en-US" dirty="0"/>
              <a:t>가 아닌 </a:t>
            </a:r>
            <a:r>
              <a:rPr lang="en-US" altLang="ko-KR" dirty="0"/>
              <a:t>create </a:t>
            </a:r>
            <a:r>
              <a:rPr lang="ko-KR" altLang="en-US" dirty="0"/>
              <a:t>문 하나만 씁니다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809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193F-213C-7E69-A350-0EFED074D94C}"/>
              </a:ext>
            </a:extLst>
          </p:cNvPr>
          <p:cNvSpPr txBox="1"/>
          <p:nvPr/>
        </p:nvSpPr>
        <p:spPr>
          <a:xfrm>
            <a:off x="510987" y="1328391"/>
            <a:ext cx="9728387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095333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</a:t>
            </a: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몽구스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193F-213C-7E69-A350-0EFED074D94C}"/>
              </a:ext>
            </a:extLst>
          </p:cNvPr>
          <p:cNvSpPr txBox="1"/>
          <p:nvPr/>
        </p:nvSpPr>
        <p:spPr>
          <a:xfrm>
            <a:off x="510987" y="1328391"/>
            <a:ext cx="1031403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2FE59-EDFC-1CA3-900D-9FA77A066F6E}"/>
              </a:ext>
            </a:extLst>
          </p:cNvPr>
          <p:cNvSpPr/>
          <p:nvPr/>
        </p:nvSpPr>
        <p:spPr>
          <a:xfrm>
            <a:off x="4662633" y="1916480"/>
            <a:ext cx="16764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A883DF-9CB3-7500-C120-BDC028508D9A}"/>
              </a:ext>
            </a:extLst>
          </p:cNvPr>
          <p:cNvSpPr/>
          <p:nvPr/>
        </p:nvSpPr>
        <p:spPr>
          <a:xfrm>
            <a:off x="1767033" y="2748419"/>
            <a:ext cx="2895600" cy="2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0499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A3AEA-DBF5-12DB-55F5-38E05EA9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94" y="1256145"/>
            <a:ext cx="4270601" cy="3211493"/>
          </a:xfrm>
          <a:prstGeom prst="rect">
            <a:avLst/>
          </a:prstGeom>
        </p:spPr>
      </p:pic>
      <p:pic>
        <p:nvPicPr>
          <p:cNvPr id="10242" name="Picture 2" descr="Programming Wisdom on Twitter: &quot;&quot;Theory is when you know something, but it doesn't  work. Practice is when something works, but you don't know why. Programmers  combine theory and practice: Nothing works and">
            <a:extLst>
              <a:ext uri="{FF2B5EF4-FFF2-40B4-BE49-F238E27FC236}">
                <a16:creationId xmlns:a16="http://schemas.microsoft.com/office/drawing/2014/main" id="{31DE973C-7964-D1F2-2118-D6DFCD266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24"/>
          <a:stretch/>
        </p:blipFill>
        <p:spPr bwMode="auto">
          <a:xfrm>
            <a:off x="6840537" y="1256145"/>
            <a:ext cx="5351463" cy="349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7727B7B-F0C9-28CD-2B6D-3FD7F9D5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83" y="997744"/>
            <a:ext cx="6505033" cy="48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768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생각보다 잘되네요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??????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그런데 사실 이건 </a:t>
            </a:r>
            <a:r>
              <a:rPr lang="en-US" altLang="ko-KR" dirty="0"/>
              <a:t>Schema </a:t>
            </a:r>
            <a:r>
              <a:rPr lang="ko-KR" altLang="en-US" dirty="0"/>
              <a:t>의 역할을 하나도 테스트 못한 상태입니다</a:t>
            </a:r>
            <a:endParaRPr lang="en-US" altLang="ko-KR" dirty="0"/>
          </a:p>
          <a:p>
            <a:r>
              <a:rPr lang="ko-KR" altLang="en-US" dirty="0"/>
              <a:t>기존 몽고 </a:t>
            </a:r>
            <a:r>
              <a:rPr lang="ko-KR" altLang="en-US" dirty="0" err="1"/>
              <a:t>디비처럼</a:t>
            </a:r>
            <a:r>
              <a:rPr lang="ko-KR" altLang="en-US" dirty="0"/>
              <a:t> 그냥 데이터 받아서 넣고 있으니까요</a:t>
            </a:r>
            <a:r>
              <a:rPr lang="en-US" altLang="ko-KR" dirty="0"/>
              <a:t>! </a:t>
            </a:r>
            <a:r>
              <a:rPr lang="ko-KR" altLang="en-US" dirty="0"/>
              <a:t>자 그럼 이제 </a:t>
            </a:r>
            <a:r>
              <a:rPr lang="en-US" altLang="ko-KR" dirty="0"/>
              <a:t>Schema </a:t>
            </a:r>
            <a:r>
              <a:rPr lang="ko-KR" altLang="en-US" dirty="0"/>
              <a:t>에 정의한 것들이 정상 작동하는지 하나하나 보겠습니다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그럼 이제 회원 가입을 할 때 임의의 값을 전달해서 실제로 </a:t>
            </a:r>
            <a:r>
              <a:rPr lang="en-US" altLang="ko-KR" dirty="0"/>
              <a:t>Schema </a:t>
            </a:r>
            <a:r>
              <a:rPr lang="ko-KR" altLang="en-US" dirty="0"/>
              <a:t>가 역할을 하는지 확인해 보겠습니다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946394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 값을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다르게 전달 해보기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39B20-E44F-6DAC-E35A-A1F84DB2BFF2}"/>
              </a:ext>
            </a:extLst>
          </p:cNvPr>
          <p:cNvSpPr txBox="1"/>
          <p:nvPr/>
        </p:nvSpPr>
        <p:spPr>
          <a:xfrm>
            <a:off x="510987" y="1328391"/>
            <a:ext cx="1062806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3DD6F5C-13E8-84AA-8A5F-AD9E5DD7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978400"/>
            <a:ext cx="11260802" cy="1879599"/>
          </a:xfrm>
        </p:spPr>
        <p:txBody>
          <a:bodyPr>
            <a:normAutofit/>
          </a:bodyPr>
          <a:lstStyle/>
          <a:p>
            <a:r>
              <a:rPr lang="ko-KR" altLang="en-US" dirty="0"/>
              <a:t>기존 몽고 </a:t>
            </a:r>
            <a:r>
              <a:rPr lang="ko-KR" altLang="en-US" dirty="0" err="1"/>
              <a:t>디비였으면</a:t>
            </a:r>
            <a:r>
              <a:rPr lang="ko-KR" altLang="en-US" dirty="0"/>
              <a:t> 뭐 그냥 </a:t>
            </a:r>
            <a:r>
              <a:rPr lang="en-US" altLang="ko-KR" dirty="0" err="1"/>
              <a:t>idd</a:t>
            </a:r>
            <a:r>
              <a:rPr lang="en-US" altLang="ko-KR" dirty="0"/>
              <a:t> </a:t>
            </a:r>
            <a:r>
              <a:rPr lang="ko-KR" altLang="en-US" dirty="0"/>
              <a:t>라는 키로 데이터를 입력 했겠죠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355831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5EEB1-A703-4634-582A-347F5D04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3" y="403485"/>
            <a:ext cx="8491084" cy="2718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4A5CDF-9C6E-A03A-DAEE-F6EDEA3397BC}"/>
              </a:ext>
            </a:extLst>
          </p:cNvPr>
          <p:cNvCxnSpPr>
            <a:cxnSpLocks/>
          </p:cNvCxnSpPr>
          <p:nvPr/>
        </p:nvCxnSpPr>
        <p:spPr>
          <a:xfrm>
            <a:off x="2763095" y="964750"/>
            <a:ext cx="19470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592B795-C6E5-FFEF-FC25-A555FFAC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47" y="2595418"/>
            <a:ext cx="4839759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7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역할을 하는 군요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Schema </a:t>
            </a:r>
            <a:r>
              <a:rPr lang="ko-KR" altLang="en-US" dirty="0"/>
              <a:t>의 정의를 따르지 않았기 때문에 에러가 발생함을 볼 수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이제 데이터의 완결성은 </a:t>
            </a:r>
            <a:r>
              <a:rPr lang="en-US" altLang="ko-KR" dirty="0"/>
              <a:t>Schema</a:t>
            </a:r>
            <a:r>
              <a:rPr lang="ko-KR" altLang="en-US" dirty="0"/>
              <a:t>가 처리를 해주는 것이죠</a:t>
            </a:r>
            <a:r>
              <a:rPr lang="en-US" altLang="ko-KR" dirty="0"/>
              <a:t>!</a:t>
            </a:r>
          </a:p>
        </p:txBody>
      </p:sp>
      <p:pic>
        <p:nvPicPr>
          <p:cNvPr id="2050" name="Picture 2" descr="너구리도 도구를 사용할 줄 안다">
            <a:extLst>
              <a:ext uri="{FF2B5EF4-FFF2-40B4-BE49-F238E27FC236}">
                <a16:creationId xmlns:a16="http://schemas.microsoft.com/office/drawing/2014/main" id="{206C9E64-4D23-9AD5-AE15-477849E2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7" y="3429000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 Schema">
            <a:extLst>
              <a:ext uri="{FF2B5EF4-FFF2-40B4-BE49-F238E27FC236}">
                <a16:creationId xmlns:a16="http://schemas.microsoft.com/office/drawing/2014/main" id="{490DC338-F471-2835-3F52-937E7C4C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98" y="3314701"/>
            <a:ext cx="2062299" cy="123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4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D49CA4-0F53-69C8-2EC9-630E77B3BBF7}"/>
              </a:ext>
            </a:extLst>
          </p:cNvPr>
          <p:cNvSpPr txBox="1"/>
          <p:nvPr/>
        </p:nvSpPr>
        <p:spPr>
          <a:xfrm>
            <a:off x="332508" y="467464"/>
            <a:ext cx="8506691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5FCE18-D8B5-39A0-44BB-288B9B2A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08" y="4536259"/>
            <a:ext cx="5014792" cy="12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994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그렇다면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E0AF5-0FE9-99B7-A73E-98EE1257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Schema </a:t>
            </a:r>
            <a:r>
              <a:rPr lang="ko-KR" altLang="en-US" dirty="0"/>
              <a:t>가 회원 중복 여부를 체크해 줍니다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회원 중복 여부를 체크하는 코드를 제거하고 회원 가입을 시도해 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59FF2-53AA-B03D-1D8C-05101B56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328389"/>
            <a:ext cx="4629796" cy="2829320"/>
          </a:xfrm>
          <a:prstGeom prst="rect">
            <a:avLst/>
          </a:prstGeom>
        </p:spPr>
      </p:pic>
      <p:pic>
        <p:nvPicPr>
          <p:cNvPr id="5" name="Picture 2" descr="이경영(1960) - 나무위키">
            <a:extLst>
              <a:ext uri="{FF2B5EF4-FFF2-40B4-BE49-F238E27FC236}">
                <a16:creationId xmlns:a16="http://schemas.microsoft.com/office/drawing/2014/main" id="{CA222958-668C-6718-8A0C-C8874EFC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75"/>
            <a:ext cx="4418012" cy="42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컨트롤러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코드에서 중복 체크 제거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D6362-FE97-6BF7-63E5-E8BBA2D7AD25}"/>
              </a:ext>
            </a:extLst>
          </p:cNvPr>
          <p:cNvSpPr txBox="1"/>
          <p:nvPr/>
        </p:nvSpPr>
        <p:spPr>
          <a:xfrm>
            <a:off x="510988" y="1328391"/>
            <a:ext cx="1044911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await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User.findOne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({ id: req.body.id 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return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(400).send(REGISTER_DUPLICATED_MSG);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07773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가입 된 회원 정보 확인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01F57-45D1-62EF-3D92-281B60FF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555556"/>
            <a:ext cx="7059010" cy="23339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0E61B7-2BB0-B559-BA40-4D30B5B9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08" y="1657156"/>
            <a:ext cx="511563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27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F06B15-EBE2-B1A4-B4B7-D4390B65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2" y="1075922"/>
            <a:ext cx="11427915" cy="385167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4B1E9E-246E-512A-C8AF-62BDCAE44B9E}"/>
              </a:ext>
            </a:extLst>
          </p:cNvPr>
          <p:cNvCxnSpPr>
            <a:cxnSpLocks/>
          </p:cNvCxnSpPr>
          <p:nvPr/>
        </p:nvCxnSpPr>
        <p:spPr>
          <a:xfrm>
            <a:off x="2153194" y="1412712"/>
            <a:ext cx="80195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6579FD-C2C6-F0F9-ABD6-E831652E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504" y="3898176"/>
            <a:ext cx="4470453" cy="25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67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박수 &gt; 짤투데이">
            <a:extLst>
              <a:ext uri="{FF2B5EF4-FFF2-40B4-BE49-F238E27FC236}">
                <a16:creationId xmlns:a16="http://schemas.microsoft.com/office/drawing/2014/main" id="{BD1836E5-1E30-A1DF-9CD9-49F3DDB4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6" y="482600"/>
            <a:ext cx="7857067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815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기능도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 </a:t>
            </a:r>
            <a:r>
              <a:rPr lang="ko-KR" altLang="en-US" dirty="0">
                <a:solidFill>
                  <a:srgbClr val="0070C0"/>
                </a:solidFill>
              </a:rPr>
              <a:t>코드로 변경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모델이 생성이 되었으므로</a:t>
            </a:r>
            <a:r>
              <a:rPr lang="en-US" altLang="ko-KR" dirty="0"/>
              <a:t>, </a:t>
            </a:r>
            <a:r>
              <a:rPr lang="ko-KR" altLang="en-US" dirty="0"/>
              <a:t>기존 로그인 컨트롤러 코드를 모델을 적용해서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910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8562109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F02F7E-24E3-F35C-8684-F63389E2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36" y="1665026"/>
            <a:ext cx="3897964" cy="289039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2198036" y="5292436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쿼리는 기존 쿼리와는 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사용하지 않는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걸리지 않는 쿼리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8291" y="4073236"/>
            <a:ext cx="785309" cy="121920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FC15F0-CF10-C840-0EA9-292300FD451D}"/>
              </a:ext>
            </a:extLst>
          </p:cNvPr>
          <p:cNvSpPr/>
          <p:nvPr/>
        </p:nvSpPr>
        <p:spPr>
          <a:xfrm>
            <a:off x="8294035" y="4599191"/>
            <a:ext cx="3777891" cy="1524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원하는 데이터를 찾아 주는 것이 아니라 해당 데이터가 있는 위치 정보를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가르키는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리턴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051C13-176E-207A-4588-32C2C5D27E4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09818" y="4313381"/>
            <a:ext cx="4784217" cy="104806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0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9393383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7610546" y="4641088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데이터를 뽑을 때에는 시간이 필요하여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62036" y="4641088"/>
            <a:ext cx="4248510" cy="65542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</a:t>
            </a:r>
          </a:p>
        </p:txBody>
      </p:sp>
    </p:spTree>
    <p:extLst>
      <p:ext uri="{BB962C8B-B14F-4D97-AF65-F5344CB8AC3E}">
        <p14:creationId xmlns:p14="http://schemas.microsoft.com/office/powerpoint/2010/main" val="12708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MongoDB </a:t>
            </a:r>
            <a:r>
              <a:rPr lang="ko-KR" altLang="en-US" sz="2800" dirty="0"/>
              <a:t>의 도큐먼트를 수정할</a:t>
            </a:r>
            <a:r>
              <a:rPr lang="en-US" altLang="ko-KR" sz="2800" dirty="0"/>
              <a:t> </a:t>
            </a:r>
            <a:r>
              <a:rPr lang="ko-KR" altLang="en-US" dirty="0"/>
              <a:t>때 사용합니다</a:t>
            </a:r>
            <a:r>
              <a:rPr lang="en-US" altLang="ko-KR" dirty="0"/>
              <a:t>.</a:t>
            </a:r>
            <a:endParaRPr lang="en-US" altLang="ko-KR" sz="2800" dirty="0"/>
          </a:p>
          <a:p>
            <a:r>
              <a:rPr lang="ko-KR" altLang="en-US" dirty="0"/>
              <a:t>수정 </a:t>
            </a:r>
            <a:r>
              <a:rPr lang="en-US" altLang="ko-KR" dirty="0"/>
              <a:t>Query </a:t>
            </a:r>
            <a:r>
              <a:rPr lang="ko-KR" altLang="en-US" dirty="0"/>
              <a:t>에서 도큐먼트를 수정 할 때 </a:t>
            </a:r>
            <a:r>
              <a:rPr lang="en-US" altLang="ko-KR" dirty="0"/>
              <a:t>$set: { </a:t>
            </a:r>
            <a:r>
              <a:rPr lang="ko-KR" altLang="en-US" dirty="0"/>
              <a:t>수정할 내용 </a:t>
            </a:r>
            <a:r>
              <a:rPr lang="en-US" altLang="ko-KR" dirty="0"/>
              <a:t>}  </a:t>
            </a:r>
            <a:r>
              <a:rPr lang="ko-KR" altLang="en-US" dirty="0"/>
              <a:t>으로 수정을 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$set: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9840-7347-731F-ACE6-75C158C63D7C}"/>
              </a:ext>
            </a:extLst>
          </p:cNvPr>
          <p:cNvSpPr txBox="1"/>
          <p:nvPr/>
        </p:nvSpPr>
        <p:spPr>
          <a:xfrm>
            <a:off x="774700" y="3664301"/>
            <a:ext cx="34417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E59051-719E-088B-10CA-B9081A93618F}"/>
              </a:ext>
            </a:extLst>
          </p:cNvPr>
          <p:cNvSpPr/>
          <p:nvPr/>
        </p:nvSpPr>
        <p:spPr>
          <a:xfrm>
            <a:off x="5707854" y="3193699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name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프로퍼티가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‘loopy’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인 도큐먼트 찾기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357E57-3FD5-C250-16E5-F26EE452735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65236" y="3661177"/>
            <a:ext cx="2142618" cy="7260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F3662A-2954-7C01-1808-4523690A6FA0}"/>
              </a:ext>
            </a:extLst>
          </p:cNvPr>
          <p:cNvSpPr/>
          <p:nvPr/>
        </p:nvSpPr>
        <p:spPr>
          <a:xfrm>
            <a:off x="5707854" y="4703844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찾은 도큐먼트의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프로퍼티를 해당 값으로 변경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E5EEBD-2271-B95B-2762-5A552EED69C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65236" y="5171322"/>
            <a:ext cx="2142618" cy="2688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0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0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890FD-BEFA-5484-7F33-68AAC8122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/>
          <a:stretch/>
        </p:blipFill>
        <p:spPr>
          <a:xfrm>
            <a:off x="888075" y="1028699"/>
            <a:ext cx="1041585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9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8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D309D-2633-0869-FE37-9F13F20A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0" y="1778485"/>
            <a:ext cx="10496654" cy="4870996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984DA0A-2C6A-6E52-7A74-6A260999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692728"/>
            <a:ext cx="11260802" cy="61652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여러 조건을 걸 때에는 조건들을 배열에 담긴 객체 형태로 전달 합니다</a:t>
            </a:r>
            <a:r>
              <a:rPr lang="en-US" altLang="ko-KR" sz="2800" dirty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24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 / Await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229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601030-85B0-75ED-75D2-7037BF852B74}"/>
              </a:ext>
            </a:extLst>
          </p:cNvPr>
          <p:cNvSpPr txBox="1"/>
          <p:nvPr/>
        </p:nvSpPr>
        <p:spPr>
          <a:xfrm>
            <a:off x="6121400" y="333137"/>
            <a:ext cx="60706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'member'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김호준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홍성범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구슬기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dataArr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dataArr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3941E-2BEA-A624-7A03-56332C823C3A}"/>
              </a:ext>
            </a:extLst>
          </p:cNvPr>
          <p:cNvSpPr txBox="1"/>
          <p:nvPr/>
        </p:nvSpPr>
        <p:spPr>
          <a:xfrm>
            <a:off x="123825" y="333137"/>
            <a:ext cx="5867400" cy="65248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'member'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김호준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홍성범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구슬기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insertManyErr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insertOneReuslt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신상아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updateOneErr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oldCursor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oldCursor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},);});});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00E0E6-CC38-F94B-7491-DD9919762C75}"/>
              </a:ext>
            </a:extLst>
          </p:cNvPr>
          <p:cNvSpPr/>
          <p:nvPr/>
        </p:nvSpPr>
        <p:spPr>
          <a:xfrm>
            <a:off x="5413376" y="2630567"/>
            <a:ext cx="822326" cy="6572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9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4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클라이언트를 모듈화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A27EA-FF04-9DE4-96A0-50D92E3F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mongoConnect.js </a:t>
            </a:r>
            <a:r>
              <a:rPr lang="ko-KR" altLang="en-US" dirty="0"/>
              <a:t>파일을 만들고 몽고 </a:t>
            </a:r>
            <a:r>
              <a:rPr lang="ko-KR" altLang="en-US" dirty="0" err="1"/>
              <a:t>디비</a:t>
            </a:r>
            <a:r>
              <a:rPr lang="ko-KR" altLang="en-US" dirty="0"/>
              <a:t> 접속 클라이언트를 모듈화 시켜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A6F72-B7DE-D431-E196-7C4D9AB0E904}"/>
              </a:ext>
            </a:extLst>
          </p:cNvPr>
          <p:cNvSpPr txBox="1"/>
          <p:nvPr/>
        </p:nvSpPr>
        <p:spPr>
          <a:xfrm>
            <a:off x="0" y="2804556"/>
            <a:ext cx="121920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://xenosign1:qwer1234@cluster0.8sphltr.mongodb.net/?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824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27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653143" y="1417380"/>
            <a:ext cx="899595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368691"/>
            <a:ext cx="11260802" cy="2489308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1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2EB06-086B-693F-4559-9D1C57D6B445}"/>
              </a:ext>
            </a:extLst>
          </p:cNvPr>
          <p:cNvSpPr txBox="1"/>
          <p:nvPr/>
        </p:nvSpPr>
        <p:spPr>
          <a:xfrm>
            <a:off x="510988" y="1328391"/>
            <a:ext cx="920496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501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510988" y="1381314"/>
            <a:ext cx="11538857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153247"/>
            <a:ext cx="11260802" cy="2704751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5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4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9C0AE-1606-98D8-E4E8-81369C1BDA98}"/>
              </a:ext>
            </a:extLst>
          </p:cNvPr>
          <p:cNvSpPr txBox="1"/>
          <p:nvPr/>
        </p:nvSpPr>
        <p:spPr>
          <a:xfrm>
            <a:off x="510988" y="1328391"/>
            <a:ext cx="896982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285024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3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48060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1E72-0D57-7DB9-DF5F-EDC2BED61067}"/>
              </a:ext>
            </a:extLst>
          </p:cNvPr>
          <p:cNvSpPr txBox="1"/>
          <p:nvPr/>
        </p:nvSpPr>
        <p:spPr>
          <a:xfrm>
            <a:off x="510988" y="1328391"/>
            <a:ext cx="11260802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476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34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actoring이란?">
            <a:extLst>
              <a:ext uri="{FF2B5EF4-FFF2-40B4-BE49-F238E27FC236}">
                <a16:creationId xmlns:a16="http://schemas.microsoft.com/office/drawing/2014/main" id="{BBACC784-D31E-FB9A-FB2B-D0897ADC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78" y="540544"/>
            <a:ext cx="8973844" cy="57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1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리팩토링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0125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Refactoring 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리팩토링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기존 코드를 더 좋게 변경하는 것을 의미합니다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새로운 기능을 추가할 때</a:t>
            </a:r>
            <a:endParaRPr lang="en-US" altLang="ko-KR" dirty="0"/>
          </a:p>
          <a:p>
            <a:r>
              <a:rPr lang="ko-KR" altLang="en-US" dirty="0"/>
              <a:t>예전 기술을 새로운 기술로 변경 할 때</a:t>
            </a:r>
            <a:endParaRPr lang="en-US" altLang="ko-KR" dirty="0"/>
          </a:p>
          <a:p>
            <a:r>
              <a:rPr lang="ko-KR" altLang="en-US" dirty="0"/>
              <a:t>기존 코드를 더 가독성이 좋거나</a:t>
            </a:r>
            <a:r>
              <a:rPr lang="en-US" altLang="ko-KR" dirty="0"/>
              <a:t>, </a:t>
            </a:r>
            <a:r>
              <a:rPr lang="ko-KR" altLang="en-US" dirty="0"/>
              <a:t>확장성이 좋은 코드로 변경할 때</a:t>
            </a:r>
            <a:endParaRPr lang="en-US" altLang="ko-KR" dirty="0"/>
          </a:p>
          <a:p>
            <a:r>
              <a:rPr lang="ko-KR" altLang="en-US" dirty="0"/>
              <a:t>등등 다양한 상황에서 코드를 개선하는 행위를 의미합니다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8939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리팩토링] 코드에서 나는 악취 #1">
            <a:extLst>
              <a:ext uri="{FF2B5EF4-FFF2-40B4-BE49-F238E27FC236}">
                <a16:creationId xmlns:a16="http://schemas.microsoft.com/office/drawing/2014/main" id="{5DFD8E35-0540-E19B-BD1A-E1E16A7E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9689"/>
            <a:ext cx="10877550" cy="61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79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이번 패치로 나온 군단 스프레이 : 오버워치 헝그리앱 모바일">
            <a:extLst>
              <a:ext uri="{FF2B5EF4-FFF2-40B4-BE49-F238E27FC236}">
                <a16:creationId xmlns:a16="http://schemas.microsoft.com/office/drawing/2014/main" id="{65BD2C70-2CAB-6E0B-F06B-45D266419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10" y="1019175"/>
            <a:ext cx="9413379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C07BE8-ACDB-511E-51DD-6DB2BEAC1F93}"/>
              </a:ext>
            </a:extLst>
          </p:cNvPr>
          <p:cNvSpPr/>
          <p:nvPr/>
        </p:nvSpPr>
        <p:spPr>
          <a:xfrm>
            <a:off x="6095999" y="4152900"/>
            <a:ext cx="762001" cy="1181100"/>
          </a:xfrm>
          <a:prstGeom prst="rect">
            <a:avLst/>
          </a:prstGeom>
          <a:solidFill>
            <a:srgbClr val="C1E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도큐먼트를 삽입합니다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824345" y="2126446"/>
            <a:ext cx="706351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FA4C5-7985-9B19-6B76-6F9184DB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3867"/>
            <a:ext cx="5667638" cy="1158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47A3E-6D30-454B-8106-64051CC4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869785"/>
            <a:ext cx="4469423" cy="11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97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좋다 짤과 움짤 모음 - 짤봇">
            <a:extLst>
              <a:ext uri="{FF2B5EF4-FFF2-40B4-BE49-F238E27FC236}">
                <a16:creationId xmlns:a16="http://schemas.microsoft.com/office/drawing/2014/main" id="{68009A3F-52C1-33EE-8ED2-DBB9B7B2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16888"/>
            <a:ext cx="5886450" cy="52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57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코드의 문제점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컨트롤러와 라우터가 중복된 작업을 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하나의 곳에서 처리가 가능할 일을 굳이 둘로 나누어 처리하는 느낌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</a:t>
            </a:r>
            <a:r>
              <a:rPr lang="en-US" altLang="ko-KR" dirty="0"/>
              <a:t>!?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 회원 가입에 대한 처리는 컨트롤러에서 전부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라우터는 주소 연결만 해봅시다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중복 회원 체크 기능을 빼고 회원 가입 기능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로그인 기능으로 확실하게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823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덕질] 우리 슈퍼스타 펭수 (⊙▽⊙) 최애 모먼트 및 입덕 짤 : 네이버 블로그">
            <a:extLst>
              <a:ext uri="{FF2B5EF4-FFF2-40B4-BE49-F238E27FC236}">
                <a16:creationId xmlns:a16="http://schemas.microsoft.com/office/drawing/2014/main" id="{DBBD5F9E-565D-8E4C-DEA5-3BB621FA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0" y="2328025"/>
            <a:ext cx="5467349" cy="307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B0CDF-0906-D737-2F6E-D108982DB52D}"/>
              </a:ext>
            </a:extLst>
          </p:cNvPr>
          <p:cNvSpPr txBox="1"/>
          <p:nvPr/>
        </p:nvSpPr>
        <p:spPr>
          <a:xfrm>
            <a:off x="5857875" y="531912"/>
            <a:ext cx="6334126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airbnb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-base'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rules: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linebreak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-style'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'no-console'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'operator-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linebreak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'consistent-return'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nonblock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-statement-body-position'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'import/no-extraneous-dependencies'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parserOptions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ecmaVersion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'latest'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es6: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5124" name="Picture 4" descr="ESLint 설정 살펴보기">
            <a:extLst>
              <a:ext uri="{FF2B5EF4-FFF2-40B4-BE49-F238E27FC236}">
                <a16:creationId xmlns:a16="http://schemas.microsoft.com/office/drawing/2014/main" id="{1F007F6B-F5C1-06A2-9213-CE8A3159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531912"/>
            <a:ext cx="2781300" cy="16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98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이제 일을 다합니다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9778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조직이끌 보스리더조장 구분확실히될짤">
            <a:extLst>
              <a:ext uri="{FF2B5EF4-FFF2-40B4-BE49-F238E27FC236}">
                <a16:creationId xmlns:a16="http://schemas.microsoft.com/office/drawing/2014/main" id="{C4B264F3-0BEE-DC53-9B65-4908177E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1" y="1252537"/>
            <a:ext cx="10232397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88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컨트롤러가 다합니다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회원 가입에 대한 처리는 컨트롤러에서 전부 처리가 가능</a:t>
            </a:r>
            <a:endParaRPr lang="en-US" altLang="ko-KR" dirty="0"/>
          </a:p>
          <a:p>
            <a:r>
              <a:rPr lang="ko-KR" altLang="en-US" dirty="0"/>
              <a:t>굳이 컨트롤러에서 결과를 라우터로 보내서 처리할 필요가 없습니다</a:t>
            </a:r>
            <a:endParaRPr lang="en-US" altLang="ko-KR" dirty="0"/>
          </a:p>
          <a:p>
            <a:r>
              <a:rPr lang="ko-KR" altLang="en-US" dirty="0"/>
              <a:t>이제 모든 처리 및 응답을 컨트롤러가 전담합니다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기존에 하나의 객체에 메소드로 전부 </a:t>
            </a:r>
            <a:r>
              <a:rPr lang="ko-KR" altLang="en-US" dirty="0" err="1"/>
              <a:t>구혔했던</a:t>
            </a:r>
            <a:r>
              <a:rPr lang="ko-KR" altLang="en-US" dirty="0"/>
              <a:t> 방식도 메모리 상으로 더 효율적인 코드를 위해 각각 함수로 분리하여 구현 합니다</a:t>
            </a:r>
            <a:r>
              <a:rPr lang="en-US" altLang="ko-KR" dirty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3436620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05A50-A8D2-92FC-239F-28EDFE7EEFFA}"/>
              </a:ext>
            </a:extLst>
          </p:cNvPr>
          <p:cNvSpPr txBox="1"/>
          <p:nvPr/>
        </p:nvSpPr>
        <p:spPr>
          <a:xfrm>
            <a:off x="238125" y="249853"/>
            <a:ext cx="9620250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04428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05A50-A8D2-92FC-239F-28EDFE7EEFFA}"/>
              </a:ext>
            </a:extLst>
          </p:cNvPr>
          <p:cNvSpPr txBox="1"/>
          <p:nvPr/>
        </p:nvSpPr>
        <p:spPr>
          <a:xfrm>
            <a:off x="238125" y="249853"/>
            <a:ext cx="9620250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REGISTER_DUPLICATED_MSG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REGISTER_SUCCESS_MSG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49CC62-470E-AAAF-4B2F-FAA78BE80352}"/>
              </a:ext>
            </a:extLst>
          </p:cNvPr>
          <p:cNvSpPr/>
          <p:nvPr/>
        </p:nvSpPr>
        <p:spPr>
          <a:xfrm>
            <a:off x="7798736" y="5905500"/>
            <a:ext cx="3380510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객체를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아니라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함수만 빼기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CC4AF9-992A-2882-70A8-2E9C344123C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33625" y="6286500"/>
            <a:ext cx="5465111" cy="3821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300D66-5E59-D876-1C96-37A409BBC39D}"/>
              </a:ext>
            </a:extLst>
          </p:cNvPr>
          <p:cNvSpPr/>
          <p:nvPr/>
        </p:nvSpPr>
        <p:spPr>
          <a:xfrm>
            <a:off x="8573365" y="2409825"/>
            <a:ext cx="3380510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라우터에서 콜백으로 받아온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req, res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C08D1C-60F2-1231-37BC-C6F4DDD276D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72075" y="2409825"/>
            <a:ext cx="3401290" cy="41921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92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라우터는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라우팅만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1606629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ko-KR" altLang="en-US" dirty="0"/>
              <a:t>라우터는</a:t>
            </a:r>
            <a:r>
              <a:rPr lang="en-US" altLang="ko-KR" dirty="0"/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F710340-18E2-1A11-453B-718784C3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컨트롤러에서 결과를 보고 바로 해결이 가능하던 일을 굳이 받아와서 정신 없이 처리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이제는 라우터는 라우팅 기능만 하면 됩니다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특정 주소를 받아오면 컨트롤러를 연결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31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3BD16-AFFB-3441-A023-B31D6D7BF3C2}"/>
              </a:ext>
            </a:extLst>
          </p:cNvPr>
          <p:cNvSpPr txBox="1"/>
          <p:nvPr/>
        </p:nvSpPr>
        <p:spPr>
          <a:xfrm>
            <a:off x="461817" y="354273"/>
            <a:ext cx="866371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6246E-AB54-15B5-78D6-E02486E8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08" y="1203650"/>
            <a:ext cx="4823992" cy="2095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CD6F3-E70B-48B1-25F8-82B7AC80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08" y="3431309"/>
            <a:ext cx="367716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5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091F8-0709-F915-7076-A67F6783341F}"/>
              </a:ext>
            </a:extLst>
          </p:cNvPr>
          <p:cNvSpPr txBox="1"/>
          <p:nvPr/>
        </p:nvSpPr>
        <p:spPr>
          <a:xfrm>
            <a:off x="285750" y="197346"/>
            <a:ext cx="923925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3D1F-559F-5E14-4F94-5CF2E6B0FD0D}"/>
              </a:ext>
            </a:extLst>
          </p:cNvPr>
          <p:cNvSpPr txBox="1"/>
          <p:nvPr/>
        </p:nvSpPr>
        <p:spPr>
          <a:xfrm>
            <a:off x="285750" y="5114836"/>
            <a:ext cx="923925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AFD5FD-F061-A34A-B3B7-FB37D45E863F}"/>
              </a:ext>
            </a:extLst>
          </p:cNvPr>
          <p:cNvSpPr/>
          <p:nvPr/>
        </p:nvSpPr>
        <p:spPr>
          <a:xfrm>
            <a:off x="9191624" y="197346"/>
            <a:ext cx="3000376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라우터 코드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B9C794-0FF9-BC71-3A52-1A4B295A0D66}"/>
              </a:ext>
            </a:extLst>
          </p:cNvPr>
          <p:cNvSpPr/>
          <p:nvPr/>
        </p:nvSpPr>
        <p:spPr>
          <a:xfrm>
            <a:off x="9201150" y="5157282"/>
            <a:ext cx="3000375" cy="838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라우터 코드</a:t>
            </a:r>
          </a:p>
        </p:txBody>
      </p:sp>
    </p:spTree>
    <p:extLst>
      <p:ext uri="{BB962C8B-B14F-4D97-AF65-F5344CB8AC3E}">
        <p14:creationId xmlns:p14="http://schemas.microsoft.com/office/powerpoint/2010/main" val="4094603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18C72C-0CE5-ED3E-C4B1-98C053EA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8" y="637931"/>
            <a:ext cx="4401164" cy="3486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72847-D6C8-A0A4-51AF-3597C1C2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68" y="637931"/>
            <a:ext cx="3125979" cy="1105144"/>
          </a:xfrm>
          <a:prstGeom prst="rect">
            <a:avLst/>
          </a:prstGeom>
        </p:spPr>
      </p:pic>
      <p:pic>
        <p:nvPicPr>
          <p:cNvPr id="7170" name="Picture 2" descr="굿네이버스 Im your PEN!!">
            <a:extLst>
              <a:ext uri="{FF2B5EF4-FFF2-40B4-BE49-F238E27FC236}">
                <a16:creationId xmlns:a16="http://schemas.microsoft.com/office/drawing/2014/main" id="{B59EEF27-00D6-F2D7-F1AD-B560E067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68" y="2095743"/>
            <a:ext cx="5417172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38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1704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늬에시 패밀리">
            <a:extLst>
              <a:ext uri="{FF2B5EF4-FFF2-40B4-BE49-F238E27FC236}">
                <a16:creationId xmlns:a16="http://schemas.microsoft.com/office/drawing/2014/main" id="{F167870E-3E80-EEF4-34FE-41F86530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147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코드 변경하기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MongoDB</a:t>
            </a:r>
          </a:p>
          <a:p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Async / Await</a:t>
            </a:r>
          </a:p>
          <a:p>
            <a:r>
              <a:rPr lang="ko-KR" altLang="en-US" dirty="0"/>
              <a:t>코드 </a:t>
            </a:r>
            <a:r>
              <a:rPr lang="ko-KR" altLang="en-US" dirty="0" err="1"/>
              <a:t>리팩토링</a:t>
            </a:r>
            <a:r>
              <a:rPr lang="en-US" altLang="ko-KR" dirty="0"/>
              <a:t>(</a:t>
            </a:r>
            <a:r>
              <a:rPr lang="ko-KR" altLang="en-US" dirty="0"/>
              <a:t>컨트롤러가 모든 일을 하고</a:t>
            </a:r>
            <a:r>
              <a:rPr lang="en-US" altLang="ko-KR" dirty="0"/>
              <a:t>, </a:t>
            </a:r>
            <a:r>
              <a:rPr lang="ko-KR" altLang="en-US" dirty="0"/>
              <a:t>라우터는 라우팅 기능만</a:t>
            </a:r>
            <a:r>
              <a:rPr lang="en-US" altLang="ko-KR" dirty="0"/>
              <a:t>!)</a:t>
            </a:r>
          </a:p>
          <a:p>
            <a:r>
              <a:rPr lang="ko-KR" altLang="en-US" dirty="0"/>
              <a:t>위의 조건을 만족하도록 로그인 컨트롤러와 라우터 코드를 작성해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기존 로그인 라우터에서 했던 작업들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를 자연스럽게 컨트롤러로 옮기시면 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로그인이 성공하면</a:t>
            </a:r>
            <a:r>
              <a:rPr lang="en-US" altLang="ko-KR" dirty="0"/>
              <a:t> </a:t>
            </a:r>
            <a:r>
              <a:rPr lang="en-US" altLang="ko-KR" dirty="0" err="1"/>
              <a:t>res.send</a:t>
            </a:r>
            <a:r>
              <a:rPr lang="en-US" altLang="ko-KR" dirty="0"/>
              <a:t>(‘</a:t>
            </a:r>
            <a:r>
              <a:rPr lang="ko-KR" altLang="en-US" dirty="0"/>
              <a:t>로그인 성공</a:t>
            </a:r>
            <a:r>
              <a:rPr lang="en-US" altLang="ko-KR" dirty="0"/>
              <a:t>‘); </a:t>
            </a:r>
            <a:r>
              <a:rPr lang="ko-KR" altLang="en-US" dirty="0"/>
              <a:t>으로 처리해주세요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482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D9CB69-5789-EC40-84A6-CFC27452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5" y="1614234"/>
            <a:ext cx="4258269" cy="36295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A5939B-B43E-B771-B6C0-F5E44741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75" y="1628524"/>
            <a:ext cx="5800089" cy="2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2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2BC1F-B183-8BB0-4191-D046C85AB3FB}"/>
              </a:ext>
            </a:extLst>
          </p:cNvPr>
          <p:cNvSpPr txBox="1"/>
          <p:nvPr/>
        </p:nvSpPr>
        <p:spPr>
          <a:xfrm>
            <a:off x="269688" y="181957"/>
            <a:ext cx="9826812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LOGIN_NOT_REGISTERD_MSG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LOGIN_WRONG_PASSWORD_MSG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LOGIN_UNEXPECTED_MSG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8889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CEDB7-E61F-C04A-287C-42B2F6FD5C89}"/>
              </a:ext>
            </a:extLst>
          </p:cNvPr>
          <p:cNvSpPr txBox="1"/>
          <p:nvPr/>
        </p:nvSpPr>
        <p:spPr>
          <a:xfrm>
            <a:off x="325899" y="383482"/>
            <a:ext cx="7852901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1198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558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콜렉션과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도큐먼트 생성하기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9B9F-218E-1F4D-4DCE-FC3EEC10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0" y="1728140"/>
            <a:ext cx="5378018" cy="185754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94A3A5-B37D-3FA7-C749-6DE4ADE5F872}"/>
              </a:ext>
            </a:extLst>
          </p:cNvPr>
          <p:cNvSpPr/>
          <p:nvPr/>
        </p:nvSpPr>
        <p:spPr>
          <a:xfrm rot="13174011">
            <a:off x="5073465" y="2009775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1A88D-D29D-9136-E729-BA8B7DB8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11" y="1728139"/>
            <a:ext cx="4805898" cy="494839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EE82A5-1848-AEE3-1F8B-AB27AB3BC837}"/>
              </a:ext>
            </a:extLst>
          </p:cNvPr>
          <p:cNvSpPr/>
          <p:nvPr/>
        </p:nvSpPr>
        <p:spPr>
          <a:xfrm rot="13174011">
            <a:off x="10625859" y="39315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1D24E10-4A06-EFFE-1EF1-181165509AAF}"/>
              </a:ext>
            </a:extLst>
          </p:cNvPr>
          <p:cNvSpPr/>
          <p:nvPr/>
        </p:nvSpPr>
        <p:spPr>
          <a:xfrm rot="8409477">
            <a:off x="10651535" y="5418227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8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6466684-69D7-AE96-8064-BB33833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165"/>
            <a:ext cx="12192000" cy="264610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1D118FA-7235-C79E-9286-ECC1D957DABC}"/>
              </a:ext>
            </a:extLst>
          </p:cNvPr>
          <p:cNvSpPr/>
          <p:nvPr/>
        </p:nvSpPr>
        <p:spPr>
          <a:xfrm rot="13174011">
            <a:off x="610294" y="32038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9C8D888-72A1-EFEF-08B4-8E2EBB41BB00}"/>
              </a:ext>
            </a:extLst>
          </p:cNvPr>
          <p:cNvSpPr/>
          <p:nvPr/>
        </p:nvSpPr>
        <p:spPr>
          <a:xfrm rot="19217540">
            <a:off x="10109892" y="2263389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6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BC280-0DAD-8DF8-1099-D6094ABC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8" y="641800"/>
            <a:ext cx="9849246" cy="469655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41C8D73-55F0-6B90-C3DD-7578C21368A1}"/>
              </a:ext>
            </a:extLst>
          </p:cNvPr>
          <p:cNvSpPr/>
          <p:nvPr/>
        </p:nvSpPr>
        <p:spPr>
          <a:xfrm rot="13174011">
            <a:off x="10114334" y="491925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103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D5C89-0C58-F410-8B39-15BC1DD3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4" y="792384"/>
            <a:ext cx="10612650" cy="35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1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91639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접속용 클라이언트 모듈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218998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4095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게시글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가져오기 컨트롤러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45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11E4740-0CB9-ED60-FAD1-3CBFC9CD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이제 해당 컨트롤러가 페이지 까지 그려주는 작업을 완료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라우터는 연결만 하는 것이죠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228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442691"/>
            <a:ext cx="111700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allArticleCusor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allArticleCusor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7006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전체 게시글 보여주기 라우터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게시글을 </a:t>
            </a:r>
            <a:r>
              <a:rPr lang="en-US" altLang="ko-KR" dirty="0"/>
              <a:t>MongoDB</a:t>
            </a:r>
            <a:r>
              <a:rPr lang="ko-KR" altLang="en-US" dirty="0"/>
              <a:t>에서 받아오는 컨트롤러를 만들었으니</a:t>
            </a:r>
            <a:r>
              <a:rPr lang="en-US" altLang="ko-KR" dirty="0"/>
              <a:t>, </a:t>
            </a:r>
            <a:r>
              <a:rPr lang="ko-KR" altLang="en-US" dirty="0"/>
              <a:t>해당 기능을 이용 기존 라우터를 변경해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라우터는 이제 컨트롤러 기능만 연결하면 끝입니다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81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221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4CCD1-119E-7A94-276D-BFB8561D4115}"/>
              </a:ext>
            </a:extLst>
          </p:cNvPr>
          <p:cNvSpPr txBox="1"/>
          <p:nvPr/>
        </p:nvSpPr>
        <p:spPr>
          <a:xfrm>
            <a:off x="434108" y="190373"/>
            <a:ext cx="10289309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00E91-CC43-2EB1-268A-76CE04CA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46" y="1904254"/>
            <a:ext cx="4418916" cy="5618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EB6BD-A7C2-64DC-1240-D58447D9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46" y="2665568"/>
            <a:ext cx="4651907" cy="2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13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494732"/>
            <a:ext cx="111506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게시판 페이지 호출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4152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FFA1A-BC80-6FF3-0DD3-99BAE276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156970"/>
            <a:ext cx="1166975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4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페이지로 이동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55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글쓰기로 이동하는 기능은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글쓰기로 이동 할때는 컨트롤러 기능</a:t>
            </a:r>
            <a:r>
              <a:rPr lang="en-US" altLang="ko-KR"/>
              <a:t>(DB</a:t>
            </a:r>
            <a:r>
              <a:rPr lang="ko-KR" altLang="en-US"/>
              <a:t>에서 데이터를 받는 작업</a:t>
            </a:r>
            <a:r>
              <a:rPr lang="en-US" altLang="ko-KR"/>
              <a:t>)</a:t>
            </a:r>
            <a:r>
              <a:rPr lang="ko-KR" altLang="en-US"/>
              <a:t>을 전혀 사용하지 않으므로 기존 라우터 코드를 그대로 사용합니다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B1328-7DCC-B67E-9C7D-B4EF639264E2}"/>
              </a:ext>
            </a:extLst>
          </p:cNvPr>
          <p:cNvSpPr txBox="1"/>
          <p:nvPr/>
        </p:nvSpPr>
        <p:spPr>
          <a:xfrm>
            <a:off x="761999" y="2841963"/>
            <a:ext cx="6219825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게시판 페이지 호출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글쓰기 페이지 호출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88374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9725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11043278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257790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8391"/>
            <a:ext cx="8249835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7908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베이스에 글쓰기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21380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B669D1-AB34-7F9F-BD72-C09F7966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837838"/>
            <a:ext cx="887853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2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95E72-ED7D-F87F-A166-C3CA81166197}"/>
              </a:ext>
            </a:extLst>
          </p:cNvPr>
          <p:cNvSpPr txBox="1"/>
          <p:nvPr/>
        </p:nvSpPr>
        <p:spPr>
          <a:xfrm>
            <a:off x="258617" y="218174"/>
            <a:ext cx="6788727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EF01C6-CB68-F4F2-AE8C-C3FE4F36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45" y="1544614"/>
            <a:ext cx="5601025" cy="635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A3B8C-0525-FA14-BBA3-D113D124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45" y="2290406"/>
            <a:ext cx="5630263" cy="13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5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7EE6D8-4723-B48F-597D-DA643F3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75719"/>
            <a:ext cx="9810206" cy="63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14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3775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엇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 </a:t>
            </a:r>
            <a:r>
              <a:rPr lang="ko-KR" altLang="en-US" dirty="0"/>
              <a:t>에서는 </a:t>
            </a:r>
            <a:r>
              <a:rPr lang="en-US" altLang="ko-KR" dirty="0"/>
              <a:t>ID_PK </a:t>
            </a:r>
            <a:r>
              <a:rPr lang="ko-KR" altLang="en-US" dirty="0"/>
              <a:t>라는 컬럼을 이용해서 게시글을 특정 할 수 있었습니다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그런데 </a:t>
            </a:r>
            <a:r>
              <a:rPr lang="en-US" altLang="ko-KR" dirty="0"/>
              <a:t>MongoDB</a:t>
            </a:r>
            <a:r>
              <a:rPr lang="ko-KR" altLang="en-US" dirty="0"/>
              <a:t>에는 </a:t>
            </a:r>
            <a:r>
              <a:rPr lang="en-US" altLang="ko-KR" dirty="0"/>
              <a:t>ID_PK </a:t>
            </a:r>
            <a:r>
              <a:rPr lang="ko-KR" altLang="en-US" dirty="0"/>
              <a:t>값이 없네요</a:t>
            </a:r>
            <a:r>
              <a:rPr lang="en-US" altLang="ko-KR" dirty="0"/>
              <a:t>!?!?</a:t>
            </a:r>
          </a:p>
          <a:p>
            <a:r>
              <a:rPr lang="ko-KR" altLang="en-US" dirty="0"/>
              <a:t>이럴 땐</a:t>
            </a:r>
            <a:r>
              <a:rPr lang="en-US" altLang="ko-KR" dirty="0"/>
              <a:t>,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인 </a:t>
            </a:r>
            <a:r>
              <a:rPr lang="en-US" altLang="ko-KR" dirty="0"/>
              <a:t>_id </a:t>
            </a:r>
            <a:r>
              <a:rPr lang="ko-KR" altLang="en-US" dirty="0"/>
              <a:t>값을 사용하면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9E2ED-E404-B58E-8A6D-00513CC5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351492"/>
            <a:ext cx="6834215" cy="18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1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수정을 위해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235985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08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996657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861DAFC-2EC4-816F-B95E-4307A16B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를 사용하려면 </a:t>
            </a:r>
            <a:r>
              <a:rPr lang="en-US" altLang="ko-KR" dirty="0" err="1"/>
              <a:t>mongdb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클래스를 가져와야만 합니다</a:t>
            </a:r>
            <a:r>
              <a:rPr lang="en-US" altLang="ko-KR" dirty="0"/>
              <a:t>!\</a:t>
            </a:r>
          </a:p>
          <a:p>
            <a:endParaRPr lang="en-US" altLang="ko-KR" dirty="0"/>
          </a:p>
          <a:p>
            <a:r>
              <a:rPr lang="en-US" altLang="ko-KR" dirty="0"/>
              <a:t>_id </a:t>
            </a:r>
            <a:r>
              <a:rPr lang="ko-KR" altLang="en-US" dirty="0"/>
              <a:t>는 단순한 문자열로 보이지만 해당 문자열은 특정 의미를 가지고 있으며 해당 의미는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클래스로만 해독이 가능하기 때문이죠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C25BE-68FD-61E2-1E78-AFD19A1B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13492" r="10124" b="70402"/>
          <a:stretch/>
        </p:blipFill>
        <p:spPr>
          <a:xfrm>
            <a:off x="748937" y="2917370"/>
            <a:ext cx="5347063" cy="304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662B7-62EA-5A4E-8892-42A19C796FE5}"/>
              </a:ext>
            </a:extLst>
          </p:cNvPr>
          <p:cNvSpPr txBox="1"/>
          <p:nvPr/>
        </p:nvSpPr>
        <p:spPr>
          <a:xfrm>
            <a:off x="748937" y="5067945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45216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974CD-68D2-D467-905C-CB87C50E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5" y="538274"/>
            <a:ext cx="821169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891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수정 모드 이동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509366"/>
            <a:ext cx="9913172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7250715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393576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518891"/>
            <a:ext cx="991317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수정 모드로 이동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780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249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6528E0-4461-DAEB-38B3-2703E60C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3" y="366641"/>
            <a:ext cx="7566205" cy="2040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4A37D7-9FD4-20AB-FDED-94437A70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91" y="2601404"/>
            <a:ext cx="7113270" cy="38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7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 완성하기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 수정 모드로 이동 까지는 완성 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이제 글 수정하기 버튼을 클릭하면 해당 글이 수정 되도록 코드를 수정해주시면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글을 수정하는 </a:t>
            </a:r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파일에 가서 </a:t>
            </a:r>
            <a:r>
              <a:rPr lang="en-US" altLang="ko-KR" dirty="0"/>
              <a:t>ID_PK </a:t>
            </a:r>
            <a:r>
              <a:rPr lang="ko-KR" altLang="en-US" dirty="0"/>
              <a:t>가 아닌 </a:t>
            </a:r>
            <a:r>
              <a:rPr lang="en-US" altLang="ko-KR" dirty="0"/>
              <a:t>_id</a:t>
            </a:r>
            <a:r>
              <a:rPr lang="ko-KR" altLang="en-US" dirty="0"/>
              <a:t> 값을 전달 하도록 수정</a:t>
            </a:r>
            <a:endParaRPr lang="en-US" altLang="ko-KR" dirty="0"/>
          </a:p>
          <a:p>
            <a:r>
              <a:rPr lang="ko-KR" altLang="en-US" dirty="0"/>
              <a:t>글을 수정해서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Update </a:t>
            </a:r>
            <a:r>
              <a:rPr lang="ko-KR" altLang="en-US" dirty="0"/>
              <a:t>하는 </a:t>
            </a:r>
            <a:r>
              <a:rPr lang="en-US" altLang="ko-KR" dirty="0" err="1"/>
              <a:t>modifyArticle</a:t>
            </a:r>
            <a:r>
              <a:rPr lang="en-US" altLang="ko-KR" dirty="0"/>
              <a:t> </a:t>
            </a:r>
            <a:r>
              <a:rPr lang="ko-KR" altLang="en-US" dirty="0"/>
              <a:t>컨트롤러를 </a:t>
            </a:r>
            <a:r>
              <a:rPr lang="ko-KR" altLang="en-US" dirty="0" err="1"/>
              <a:t>리팩토링</a:t>
            </a:r>
            <a:r>
              <a:rPr lang="ko-KR" altLang="en-US" dirty="0"/>
              <a:t> 측면에서 수정해 주세요</a:t>
            </a:r>
            <a:r>
              <a:rPr lang="en-US" altLang="ko-KR" dirty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3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AE277-3D2F-2DFD-1702-2ED6B8433698}"/>
              </a:ext>
            </a:extLst>
          </p:cNvPr>
          <p:cNvSpPr txBox="1"/>
          <p:nvPr/>
        </p:nvSpPr>
        <p:spPr>
          <a:xfrm>
            <a:off x="235131" y="253527"/>
            <a:ext cx="1185236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A9C2D-2685-9B6D-F904-9AD49A1F5060}"/>
              </a:ext>
            </a:extLst>
          </p:cNvPr>
          <p:cNvSpPr txBox="1"/>
          <p:nvPr/>
        </p:nvSpPr>
        <p:spPr>
          <a:xfrm>
            <a:off x="235131" y="854536"/>
            <a:ext cx="10197738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B0547-F98C-9A66-5574-322C3F8AC93B}"/>
              </a:ext>
            </a:extLst>
          </p:cNvPr>
          <p:cNvSpPr txBox="1"/>
          <p:nvPr/>
        </p:nvSpPr>
        <p:spPr>
          <a:xfrm>
            <a:off x="235131" y="5887527"/>
            <a:ext cx="9413694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수정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45805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30520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때와 마찬 가지로 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810750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002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`DELETE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0313462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461741"/>
            <a:ext cx="11681012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UNEXPECTED_MSG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398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protocol41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951176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getAllAtricles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글 삭제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90031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MVC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11257</TotalTime>
  <Words>7190</Words>
  <Application>Microsoft Office PowerPoint</Application>
  <PresentationFormat>와이드스크린</PresentationFormat>
  <Paragraphs>978</Paragraphs>
  <Slides>136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136</vt:i4>
      </vt:variant>
    </vt:vector>
  </HeadingPairs>
  <TitlesOfParts>
    <vt:vector size="144" baseType="lpstr">
      <vt:lpstr>맑은 고딕</vt:lpstr>
      <vt:lpstr>Arial</vt:lpstr>
      <vt:lpstr>나눔스퀘어 ExtraBold</vt:lpstr>
      <vt:lpstr>Calibri</vt:lpstr>
      <vt:lpstr>Consolas</vt:lpstr>
      <vt:lpstr>나눔스퀘어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insertOne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$set: {}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 접속 클라이언트를 모듈화!</vt:lpstr>
      <vt:lpstr>PowerPoint 프레젠테이션</vt:lpstr>
      <vt:lpstr>기존 중복 회원 체크 기능!</vt:lpstr>
      <vt:lpstr>새로운 중복 회원 체크 기능!</vt:lpstr>
      <vt:lpstr>기존 회원 가입 기능!</vt:lpstr>
      <vt:lpstr>새로운 회원 가입 기능!</vt:lpstr>
      <vt:lpstr>PowerPoint 프레젠테이션</vt:lpstr>
      <vt:lpstr>기존 회원 가입 라우터 코드</vt:lpstr>
      <vt:lpstr>새로운 회원 가입 라우터 코드</vt:lpstr>
      <vt:lpstr>PowerPoint 프레젠테이션</vt:lpstr>
      <vt:lpstr>PowerPoint 프레젠테이션</vt:lpstr>
      <vt:lpstr>PowerPoint 프레젠테이션</vt:lpstr>
      <vt:lpstr>Code Refactoring (코드 리팩토링)</vt:lpstr>
      <vt:lpstr>PowerPoint 프레젠테이션</vt:lpstr>
      <vt:lpstr>PowerPoint 프레젠테이션</vt:lpstr>
      <vt:lpstr>PowerPoint 프레젠테이션</vt:lpstr>
      <vt:lpstr>현재 코드의 문제점?</vt:lpstr>
      <vt:lpstr>PowerPoint 프레젠테이션</vt:lpstr>
      <vt:lpstr>PowerPoint 프레젠테이션</vt:lpstr>
      <vt:lpstr>PowerPoint 프레젠테이션</vt:lpstr>
      <vt:lpstr>컨트롤러가 다합니다!</vt:lpstr>
      <vt:lpstr>PowerPoint 프레젠테이션</vt:lpstr>
      <vt:lpstr>PowerPoint 프레젠테이션</vt:lpstr>
      <vt:lpstr>PowerPoint 프레젠테이션</vt:lpstr>
      <vt:lpstr>기존 라우터는!?</vt:lpstr>
      <vt:lpstr>PowerPoint 프레젠테이션</vt:lpstr>
      <vt:lpstr>PowerPoint 프레젠테이션</vt:lpstr>
      <vt:lpstr>PowerPoint 프레젠테이션</vt:lpstr>
      <vt:lpstr>PowerPoint 프레젠테이션</vt:lpstr>
      <vt:lpstr>실습, 로그인 코드 변경하기!</vt:lpstr>
      <vt:lpstr>PowerPoint 프레젠테이션</vt:lpstr>
      <vt:lpstr>PowerPoint 프레젠테이션</vt:lpstr>
      <vt:lpstr>PowerPoint 프레젠테이션</vt:lpstr>
      <vt:lpstr>PowerPoint 프레젠테이션</vt:lpstr>
      <vt:lpstr>게시판용 콜렉션과 도큐먼트 생성하기!</vt:lpstr>
      <vt:lpstr>PowerPoint 프레젠테이션</vt:lpstr>
      <vt:lpstr>PowerPoint 프레젠테이션</vt:lpstr>
      <vt:lpstr>PowerPoint 프레젠테이션</vt:lpstr>
      <vt:lpstr>PowerPoint 프레젠테이션</vt:lpstr>
      <vt:lpstr>MongoDB 용 컨트롤러 코드 작성!</vt:lpstr>
      <vt:lpstr>PowerPoint 프레젠테이션</vt:lpstr>
      <vt:lpstr>새로운 전체 게시글 가져오기 컨트롤러 코드</vt:lpstr>
      <vt:lpstr>새로운 전체 게시글 가져오기 컨트롤러 코드</vt:lpstr>
      <vt:lpstr>기존 전체 게시글 보여주기 라우터 코드 수정</vt:lpstr>
      <vt:lpstr>기존 게시판 페이지 라우터</vt:lpstr>
      <vt:lpstr>새로운 게시판 페이지 라우터</vt:lpstr>
      <vt:lpstr>PowerPoint 프레젠테이션</vt:lpstr>
      <vt:lpstr>PowerPoint 프레젠테이션</vt:lpstr>
      <vt:lpstr>글쓰기로 이동하는 기능은?</vt:lpstr>
      <vt:lpstr>PowerPoint 프레젠테이션</vt:lpstr>
      <vt:lpstr>기존 글 쓰기 컨트롤러 코드</vt:lpstr>
      <vt:lpstr>새로운 글 쓰기 컨트롤러 코드</vt:lpstr>
      <vt:lpstr>기존 글 쓰기 라우터 코드</vt:lpstr>
      <vt:lpstr>새로운 글 쓰기 라우터 코드</vt:lpstr>
      <vt:lpstr>PowerPoint 프레젠테이션</vt:lpstr>
      <vt:lpstr>PowerPoint 프레젠테이션</vt:lpstr>
      <vt:lpstr>PowerPoint 프레젠테이션</vt:lpstr>
      <vt:lpstr>엇? 그런데!?</vt:lpstr>
      <vt:lpstr>수정을 위해 ejs 파일 코드 수정</vt:lpstr>
      <vt:lpstr>기존 게시글 찾기 컨트롤러 코드</vt:lpstr>
      <vt:lpstr>새로운 게시글 찾기 컨트롤러 코드</vt:lpstr>
      <vt:lpstr>PowerPoint 프레젠테이션</vt:lpstr>
      <vt:lpstr>새로운 게시글 수정 모드 이동 컨트롤러 코드</vt:lpstr>
      <vt:lpstr>기존 수정 모드로 이동 라우터 코드</vt:lpstr>
      <vt:lpstr>새로운 수정 모드로 이동 라우터 코드</vt:lpstr>
      <vt:lpstr>PowerPoint 프레젠테이션</vt:lpstr>
      <vt:lpstr>실습, 게시글 수정 기능 완성하기!</vt:lpstr>
      <vt:lpstr>PowerPoint 프레젠테이션</vt:lpstr>
      <vt:lpstr>PowerPoint 프레젠테이션</vt:lpstr>
      <vt:lpstr>ejs 파일 코드 수정</vt:lpstr>
      <vt:lpstr>기존 삭제 컨트롤러 코드</vt:lpstr>
      <vt:lpstr>새로운 삭제 컨트롤러 코드</vt:lpstr>
      <vt:lpstr>기존 삭제 라우터 코드</vt:lpstr>
      <vt:lpstr>새로운 삭제 라우터 코드</vt:lpstr>
      <vt:lpstr>PowerPoint 프레젠테이션</vt:lpstr>
      <vt:lpstr>PowerPoint 프레젠테이션</vt:lpstr>
      <vt:lpstr>PowerPoint 프레젠테이션</vt:lpstr>
      <vt:lpstr>Mongoose?</vt:lpstr>
      <vt:lpstr>Mongoose?</vt:lpstr>
      <vt:lpstr>Mongoose?</vt:lpstr>
      <vt:lpstr>PowerPoint 프레젠테이션</vt:lpstr>
      <vt:lpstr>Mongoose!</vt:lpstr>
      <vt:lpstr>PowerPoint 프레젠테이션</vt:lpstr>
      <vt:lpstr>Mongoose 설치</vt:lpstr>
      <vt:lpstr>Mongoose 접속 용 모듈 생성</vt:lpstr>
      <vt:lpstr>PowerPoint 프레젠테이션</vt:lpstr>
      <vt:lpstr>PowerPoint 프레젠테이션</vt:lpstr>
      <vt:lpstr>스키마 설정을 위한 Models 폴더 만들기</vt:lpstr>
      <vt:lpstr>회원 스키마 정의하기</vt:lpstr>
      <vt:lpstr>회원 스키마 정의하기</vt:lpstr>
      <vt:lpstr>PowerPoint 프레젠테이션</vt:lpstr>
      <vt:lpstr>PowerPoint 프레젠테이션</vt:lpstr>
      <vt:lpstr>먼저 기본 mongoDB 버전의 컨트롤러 백업!</vt:lpstr>
      <vt:lpstr>몽고 디비 접속 모듈 및 user 스키마 임포트</vt:lpstr>
      <vt:lpstr>PowerPoint 프레젠테이션</vt:lpstr>
      <vt:lpstr>컨트롤러 변경을 별게 없습니다~!</vt:lpstr>
      <vt:lpstr>몽구스의 CRUD 쿼리</vt:lpstr>
      <vt:lpstr>기존 컨트롤러 코드</vt:lpstr>
      <vt:lpstr>새로운 몽구스 컨트롤러 코드</vt:lpstr>
      <vt:lpstr>PowerPoint 프레젠테이션</vt:lpstr>
      <vt:lpstr>PowerPoint 프레젠테이션</vt:lpstr>
      <vt:lpstr>어? 생각보다 잘되네요??????</vt:lpstr>
      <vt:lpstr>필수 값을 다르게 전달 해보기</vt:lpstr>
      <vt:lpstr>PowerPoint 프레젠테이션</vt:lpstr>
      <vt:lpstr>오! 역할을 하는 군요!!</vt:lpstr>
      <vt:lpstr>그렇다면!?</vt:lpstr>
      <vt:lpstr>컨트롤러 코드에서 중복 체크 제거</vt:lpstr>
      <vt:lpstr>현재 가입 된 회원 정보 확인!</vt:lpstr>
      <vt:lpstr>PowerPoint 프레젠테이션</vt:lpstr>
      <vt:lpstr>PowerPoint 프레젠테이션</vt:lpstr>
      <vt:lpstr>실습, 로그인 기능도 Model 코드로 변경!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1440</cp:revision>
  <dcterms:created xsi:type="dcterms:W3CDTF">2022-05-29T13:34:07Z</dcterms:created>
  <dcterms:modified xsi:type="dcterms:W3CDTF">2023-03-21T17:04:48Z</dcterms:modified>
</cp:coreProperties>
</file>