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46" r:id="rId2"/>
    <p:sldId id="4305" r:id="rId3"/>
    <p:sldId id="3161" r:id="rId4"/>
    <p:sldId id="3207" r:id="rId5"/>
    <p:sldId id="3208" r:id="rId6"/>
    <p:sldId id="3133" r:id="rId7"/>
    <p:sldId id="3134" r:id="rId8"/>
    <p:sldId id="3202" r:id="rId9"/>
    <p:sldId id="3203" r:id="rId10"/>
    <p:sldId id="3204" r:id="rId11"/>
    <p:sldId id="3209" r:id="rId12"/>
    <p:sldId id="3210" r:id="rId13"/>
    <p:sldId id="3211" r:id="rId14"/>
    <p:sldId id="3212" r:id="rId15"/>
    <p:sldId id="3213" r:id="rId16"/>
    <p:sldId id="3214" r:id="rId17"/>
    <p:sldId id="3215" r:id="rId18"/>
    <p:sldId id="3216" r:id="rId19"/>
    <p:sldId id="3221" r:id="rId20"/>
    <p:sldId id="198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96F"/>
    <a:srgbClr val="FEE4A7"/>
    <a:srgbClr val="262626"/>
    <a:srgbClr val="7EFF80"/>
    <a:srgbClr val="FEFF7F"/>
    <a:srgbClr val="000072"/>
    <a:srgbClr val="FEFEFE"/>
    <a:srgbClr val="0741E6"/>
    <a:srgbClr val="62362D"/>
    <a:srgbClr val="FB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ko/free/?trk=fa2d6ba3-df80-4d24-a453-bf30ad163af9&amp;sc_channel=ps&amp;s_kwcid=AL!4422!3!563761819834!e!!g!!aws&amp;ef_id=CjwKCAjw1ICZBhAzEiwAFfvFhEwf7TLp8oTKOSI6WZKp-7_TQ1SWO81RJ4TMLUUO4YksgqhIEQ1MhxoCmmUQAvD_BwE:G:s&amp;s_kwcid=AL!4422!3!563761819834!e!!g!!aws&amp;all-free-tier.sort-by=item.additionalFields.SortRank&amp;all-free-tier.sort-order=asc&amp;awsf.Free%20Tier%20Types=*all&amp;awsf.Free%20Tier%20Categories=*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6F502D-8494-8C5A-D15B-9CE45312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82" y="0"/>
            <a:ext cx="292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5C1DC-A239-7FC2-3430-25D0413F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91" y="0"/>
            <a:ext cx="2999343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9E6E69-959B-71B2-56BA-738F81051536}"/>
              </a:ext>
            </a:extLst>
          </p:cNvPr>
          <p:cNvSpPr/>
          <p:nvPr/>
        </p:nvSpPr>
        <p:spPr>
          <a:xfrm>
            <a:off x="7250545" y="1015999"/>
            <a:ext cx="4664364" cy="1524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 카드 정보가 필요합니다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가입 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년은 무료이므로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걱정은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안하셔도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63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86F958-1BB9-7EA1-A204-2BED8339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385"/>
            <a:ext cx="12192000" cy="3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F1AF2A-D01F-A559-A8A0-448E6846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226ED5-B089-A8D0-D497-82B9F1CD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56" y="1685681"/>
            <a:ext cx="3886742" cy="348663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CC66808-93D0-5373-EE34-9988683E4BA4}"/>
              </a:ext>
            </a:extLst>
          </p:cNvPr>
          <p:cNvSpPr/>
          <p:nvPr/>
        </p:nvSpPr>
        <p:spPr>
          <a:xfrm>
            <a:off x="7250545" y="1016000"/>
            <a:ext cx="4664364" cy="942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인증 완료 하기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1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59F942-59AE-DC4C-E353-2F0C87A9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15" y="0"/>
            <a:ext cx="6647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449EF5-9788-AD53-C7D1-84250A62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152207"/>
            <a:ext cx="759248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02A8E9-14F7-84F0-6BBD-DBB08975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66" y="666364"/>
            <a:ext cx="371526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A6CBCD-74C2-8819-FDD9-918703CD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3" y="0"/>
            <a:ext cx="1079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793502-801F-A1F7-AA5E-F055F4AE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52" y="537759"/>
            <a:ext cx="3419952" cy="5782482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55C00C6-AAD1-A13C-A7A1-5F0A9A6A69BF}"/>
              </a:ext>
            </a:extLst>
          </p:cNvPr>
          <p:cNvSpPr/>
          <p:nvPr/>
        </p:nvSpPr>
        <p:spPr>
          <a:xfrm rot="12804699">
            <a:off x="4479154" y="4842063"/>
            <a:ext cx="723900" cy="6000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932DC10-B38C-1920-A5E3-387D4CF45E14}"/>
              </a:ext>
            </a:extLst>
          </p:cNvPr>
          <p:cNvSpPr/>
          <p:nvPr/>
        </p:nvSpPr>
        <p:spPr>
          <a:xfrm>
            <a:off x="7250545" y="1016000"/>
            <a:ext cx="4664364" cy="169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지역을 서울로 변경하시면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 까지 완료 하시면 성공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0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펭수짤 풀어요~ 짤 모아왔어요 : 네이버 포스트">
            <a:extLst>
              <a:ext uri="{FF2B5EF4-FFF2-40B4-BE49-F238E27FC236}">
                <a16:creationId xmlns:a16="http://schemas.microsoft.com/office/drawing/2014/main" id="{BA48D4E0-DC1F-1312-0525-6E3B4E5B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409575"/>
            <a:ext cx="7286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7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FBE5F97A-68E1-F584-6679-635BE56D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1" y="1000125"/>
            <a:ext cx="9252858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4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AWS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67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5E8CCF4-4810-5A3E-99D3-02AE42BC9BC9}"/>
              </a:ext>
            </a:extLst>
          </p:cNvPr>
          <p:cNvSpPr txBox="1"/>
          <p:nvPr/>
        </p:nvSpPr>
        <p:spPr>
          <a:xfrm>
            <a:off x="942109" y="132367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ws.amazon.com/ko/free/?trk=fa2d6ba3-df80-4d24-a453-bf30ad163af9&amp;sc_channel=ps&amp;s_kwcid=AL!4422!3!563761819834!e!!g!!aws&amp;ef_id=CjwKCAjw1ICZBhAzEiwAFfvFhEwf7TLp8oTKOSI6WZKp-7_TQ1SWO81RJ4TMLUUO4YksgqhIEQ1MhxoCmmUQAvD_BwE:G:s&amp;s_kwcid=AL!4422!3!563761819834!e!!g!!aws&amp;all-free-tier.sort-by=item.additionalFields.SortRank&amp;all-free-tier.sort-order=asc&amp;awsf.Free%20Tier%20Types=*all&amp;awsf.Free%20Tier%20Categories=*all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EA42A0-C596-03DC-DED2-8058484BCB7A}"/>
              </a:ext>
            </a:extLst>
          </p:cNvPr>
          <p:cNvSpPr/>
          <p:nvPr/>
        </p:nvSpPr>
        <p:spPr>
          <a:xfrm>
            <a:off x="7250545" y="1015999"/>
            <a:ext cx="4664364" cy="89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주소로 이동해 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1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85430D-40B6-E6B3-BD17-AFA4211D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342469"/>
            <a:ext cx="11536385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8F4F25-1D0D-1647-1AC1-6945C06C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1" y="1437997"/>
            <a:ext cx="359142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049233-4276-1849-943F-A3CBA2BB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7" y="699706"/>
            <a:ext cx="6011114" cy="545858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532BA6A-19D5-BC8F-F4AF-0DED67B24DA1}"/>
              </a:ext>
            </a:extLst>
          </p:cNvPr>
          <p:cNvSpPr/>
          <p:nvPr/>
        </p:nvSpPr>
        <p:spPr>
          <a:xfrm>
            <a:off x="7250545" y="1015999"/>
            <a:ext cx="4664364" cy="89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가입 하신 이메일 주소에서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확인해 주세요</a:t>
            </a:r>
          </a:p>
        </p:txBody>
      </p:sp>
    </p:spTree>
    <p:extLst>
      <p:ext uri="{BB962C8B-B14F-4D97-AF65-F5344CB8AC3E}">
        <p14:creationId xmlns:p14="http://schemas.microsoft.com/office/powerpoint/2010/main" val="134667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101353-BDDF-44E0-B9BB-740FDCC0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65" y="737812"/>
            <a:ext cx="3543795" cy="538237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3F2ADB-3F77-7761-2552-C83056B5C69D}"/>
              </a:ext>
            </a:extLst>
          </p:cNvPr>
          <p:cNvSpPr/>
          <p:nvPr/>
        </p:nvSpPr>
        <p:spPr>
          <a:xfrm>
            <a:off x="7250545" y="1015999"/>
            <a:ext cx="4664364" cy="89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 번호는 반드시 기억 하셔야 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25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11260</TotalTime>
  <Words>162</Words>
  <Application>Microsoft Office PowerPoint</Application>
  <PresentationFormat>와이드스크린</PresentationFormat>
  <Paragraphs>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Calibri</vt:lpstr>
      <vt:lpstr>나눔스퀘어 Bold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1443</cp:revision>
  <dcterms:created xsi:type="dcterms:W3CDTF">2022-05-29T13:34:07Z</dcterms:created>
  <dcterms:modified xsi:type="dcterms:W3CDTF">2023-03-22T07:53:51Z</dcterms:modified>
</cp:coreProperties>
</file>