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1"/>
  </p:notesMasterIdLst>
  <p:sldIdLst>
    <p:sldId id="346" r:id="rId2"/>
    <p:sldId id="3323" r:id="rId3"/>
    <p:sldId id="3474" r:id="rId4"/>
    <p:sldId id="3461" r:id="rId5"/>
    <p:sldId id="3462" r:id="rId6"/>
    <p:sldId id="3540" r:id="rId7"/>
    <p:sldId id="3561" r:id="rId8"/>
    <p:sldId id="3596" r:id="rId9"/>
    <p:sldId id="3560" r:id="rId10"/>
    <p:sldId id="3580" r:id="rId11"/>
    <p:sldId id="3569" r:id="rId12"/>
    <p:sldId id="3558" r:id="rId13"/>
    <p:sldId id="3597" r:id="rId14"/>
    <p:sldId id="3528" r:id="rId15"/>
    <p:sldId id="3530" r:id="rId16"/>
    <p:sldId id="3598" r:id="rId17"/>
    <p:sldId id="3606" r:id="rId18"/>
    <p:sldId id="3608" r:id="rId19"/>
    <p:sldId id="3609" r:id="rId20"/>
    <p:sldId id="3532" r:id="rId21"/>
    <p:sldId id="3539" r:id="rId22"/>
    <p:sldId id="3632" r:id="rId23"/>
    <p:sldId id="3610" r:id="rId24"/>
    <p:sldId id="3611" r:id="rId25"/>
    <p:sldId id="3617" r:id="rId26"/>
    <p:sldId id="3612" r:id="rId27"/>
    <p:sldId id="3613" r:id="rId28"/>
    <p:sldId id="3614" r:id="rId29"/>
    <p:sldId id="3623" r:id="rId30"/>
    <p:sldId id="3624" r:id="rId31"/>
    <p:sldId id="3625" r:id="rId32"/>
    <p:sldId id="3626" r:id="rId33"/>
    <p:sldId id="3627" r:id="rId34"/>
    <p:sldId id="3628" r:id="rId35"/>
    <p:sldId id="3629" r:id="rId36"/>
    <p:sldId id="3630" r:id="rId37"/>
    <p:sldId id="3631" r:id="rId38"/>
    <p:sldId id="3615" r:id="rId39"/>
    <p:sldId id="3635" r:id="rId40"/>
    <p:sldId id="3633" r:id="rId41"/>
    <p:sldId id="3634" r:id="rId42"/>
    <p:sldId id="3636" r:id="rId43"/>
    <p:sldId id="3637" r:id="rId44"/>
    <p:sldId id="3638" r:id="rId45"/>
    <p:sldId id="3639" r:id="rId46"/>
    <p:sldId id="3640" r:id="rId47"/>
    <p:sldId id="3641" r:id="rId48"/>
    <p:sldId id="3642" r:id="rId49"/>
    <p:sldId id="3643" r:id="rId50"/>
    <p:sldId id="3644" r:id="rId51"/>
    <p:sldId id="3645" r:id="rId52"/>
    <p:sldId id="3646" r:id="rId53"/>
    <p:sldId id="3647" r:id="rId54"/>
    <p:sldId id="3648" r:id="rId55"/>
    <p:sldId id="3649" r:id="rId56"/>
    <p:sldId id="3650" r:id="rId57"/>
    <p:sldId id="3651" r:id="rId58"/>
    <p:sldId id="3659" r:id="rId59"/>
    <p:sldId id="3660" r:id="rId60"/>
    <p:sldId id="3661" r:id="rId61"/>
    <p:sldId id="3652" r:id="rId62"/>
    <p:sldId id="3653" r:id="rId63"/>
    <p:sldId id="3654" r:id="rId64"/>
    <p:sldId id="3655" r:id="rId65"/>
    <p:sldId id="3656" r:id="rId66"/>
    <p:sldId id="3657" r:id="rId67"/>
    <p:sldId id="3658" r:id="rId68"/>
    <p:sldId id="3662" r:id="rId69"/>
    <p:sldId id="3666" r:id="rId70"/>
    <p:sldId id="3663" r:id="rId71"/>
    <p:sldId id="3664" r:id="rId72"/>
    <p:sldId id="3665" r:id="rId73"/>
    <p:sldId id="3669" r:id="rId74"/>
    <p:sldId id="3670" r:id="rId75"/>
    <p:sldId id="3671" r:id="rId76"/>
    <p:sldId id="3674" r:id="rId77"/>
    <p:sldId id="3675" r:id="rId78"/>
    <p:sldId id="3667" r:id="rId79"/>
    <p:sldId id="3618" r:id="rId80"/>
    <p:sldId id="3619" r:id="rId81"/>
    <p:sldId id="3676" r:id="rId82"/>
    <p:sldId id="3682" r:id="rId83"/>
    <p:sldId id="3683" r:id="rId84"/>
    <p:sldId id="3684" r:id="rId85"/>
    <p:sldId id="3685" r:id="rId86"/>
    <p:sldId id="3668" r:id="rId87"/>
    <p:sldId id="3686" r:id="rId88"/>
    <p:sldId id="3621" r:id="rId89"/>
    <p:sldId id="3691" r:id="rId90"/>
    <p:sldId id="3692" r:id="rId91"/>
    <p:sldId id="3620" r:id="rId92"/>
    <p:sldId id="3693" r:id="rId93"/>
    <p:sldId id="3694" r:id="rId94"/>
    <p:sldId id="3622" r:id="rId95"/>
    <p:sldId id="3699" r:id="rId96"/>
    <p:sldId id="3687" r:id="rId97"/>
    <p:sldId id="3700" r:id="rId98"/>
    <p:sldId id="3701" r:id="rId99"/>
    <p:sldId id="3702" r:id="rId100"/>
    <p:sldId id="3703" r:id="rId101"/>
    <p:sldId id="3697" r:id="rId102"/>
    <p:sldId id="3695" r:id="rId103"/>
    <p:sldId id="3696" r:id="rId104"/>
    <p:sldId id="3688" r:id="rId105"/>
    <p:sldId id="3704" r:id="rId106"/>
    <p:sldId id="3705" r:id="rId107"/>
    <p:sldId id="3706" r:id="rId108"/>
    <p:sldId id="3689" r:id="rId109"/>
    <p:sldId id="3690" r:id="rId110"/>
    <p:sldId id="3711" r:id="rId111"/>
    <p:sldId id="3712" r:id="rId112"/>
    <p:sldId id="3713" r:id="rId113"/>
    <p:sldId id="3714" r:id="rId114"/>
    <p:sldId id="3715" r:id="rId115"/>
    <p:sldId id="3716" r:id="rId116"/>
    <p:sldId id="3707" r:id="rId117"/>
    <p:sldId id="3710" r:id="rId118"/>
    <p:sldId id="3717" r:id="rId119"/>
    <p:sldId id="3377" r:id="rId120"/>
  </p:sldIdLst>
  <p:sldSz cx="12192000" cy="6858000"/>
  <p:notesSz cx="6858000" cy="9144000"/>
  <p:embeddedFontLst>
    <p:embeddedFont>
      <p:font typeface="Calibri" panose="020F0502020204030204" pitchFamily="34" charset="0"/>
      <p:regular r:id="rId122"/>
      <p:bold r:id="rId123"/>
      <p:italic r:id="rId124"/>
      <p:boldItalic r:id="rId125"/>
    </p:embeddedFont>
    <p:embeddedFont>
      <p:font typeface="Consolas" panose="020B0609020204030204" pitchFamily="49" charset="0"/>
      <p:regular r:id="rId126"/>
      <p:bold r:id="rId127"/>
      <p:italic r:id="rId128"/>
      <p:boldItalic r:id="rId129"/>
    </p:embeddedFont>
    <p:embeddedFont>
      <p:font typeface="나눔스퀘어 Bold" panose="020B0600000101010101" pitchFamily="50" charset="-127"/>
      <p:bold r:id="rId130"/>
    </p:embeddedFont>
    <p:embeddedFont>
      <p:font typeface="나눔스퀘어 ExtraBold" panose="020B0600000101010101" pitchFamily="50" charset="-127"/>
      <p:bold r:id="rId131"/>
    </p:embeddedFont>
    <p:embeddedFont>
      <p:font typeface="맑은 고딕" panose="020B0503020000020004" pitchFamily="50" charset="-127"/>
      <p:regular r:id="rId132"/>
      <p:bold r:id="rId1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4D2"/>
    <a:srgbClr val="4270C3"/>
    <a:srgbClr val="FCFAFC"/>
    <a:srgbClr val="00FF00"/>
    <a:srgbClr val="FEFEFE"/>
    <a:srgbClr val="FAFAFA"/>
    <a:srgbClr val="1E1E1E"/>
    <a:srgbClr val="F6F5EF"/>
    <a:srgbClr val="FFFFFF"/>
    <a:srgbClr val="007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3" autoAdjust="0"/>
  </p:normalViewPr>
  <p:slideViewPr>
    <p:cSldViewPr snapToGrid="0">
      <p:cViewPr>
        <p:scale>
          <a:sx n="66" d="100"/>
          <a:sy n="66" d="100"/>
        </p:scale>
        <p:origin x="2172" y="9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2.fntdata"/><Relationship Id="rId128" Type="http://schemas.openxmlformats.org/officeDocument/2006/relationships/font" Target="fonts/font7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3.fntdata"/><Relationship Id="rId129" Type="http://schemas.openxmlformats.org/officeDocument/2006/relationships/font" Target="fonts/font8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9.fntdata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10.fntdata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11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09/23/2022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koa-websocket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71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개발자 양성 프로젝트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</a:t>
            </a: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36</a:t>
            </a:r>
            <a:r>
              <a:rPr lang="en-US" altLang="ko-KR" sz="5400" baseline="30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</a:t>
            </a:r>
            <a:endParaRPr lang="ko-KR" altLang="en-US" sz="5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Crypto</a:t>
            </a:r>
          </a:p>
        </p:txBody>
      </p:sp>
    </p:spTree>
    <p:extLst>
      <p:ext uri="{BB962C8B-B14F-4D97-AF65-F5344CB8AC3E}">
        <p14:creationId xmlns:p14="http://schemas.microsoft.com/office/powerpoint/2010/main" val="33539918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내역과 실제 채팅을 구분하여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msgData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type </a:t>
            </a:r>
            <a:r>
              <a:rPr lang="ko-KR" altLang="en-US" dirty="0"/>
              <a:t>이 </a:t>
            </a:r>
            <a:r>
              <a:rPr lang="en-US" altLang="ko-KR" dirty="0"/>
              <a:t>sync </a:t>
            </a:r>
            <a:r>
              <a:rPr lang="ko-KR" altLang="en-US" dirty="0"/>
              <a:t>이면 이전 채팅 내역이므로 해당 데이터를 전부 </a:t>
            </a:r>
            <a:r>
              <a:rPr lang="en-US" altLang="ko-KR" dirty="0"/>
              <a:t>chats </a:t>
            </a:r>
            <a:r>
              <a:rPr lang="ko-KR" altLang="en-US" dirty="0"/>
              <a:t>배열에 </a:t>
            </a:r>
            <a:r>
              <a:rPr lang="ko-KR" altLang="en-US" dirty="0" err="1"/>
              <a:t>푸쉬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이때 전개 연산자를 사용하여 처리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/>
              <a:t>msgData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type </a:t>
            </a:r>
            <a:r>
              <a:rPr lang="ko-KR" altLang="en-US" dirty="0"/>
              <a:t>이 </a:t>
            </a:r>
            <a:r>
              <a:rPr lang="en-US" altLang="ko-KR" dirty="0"/>
              <a:t>chat</a:t>
            </a:r>
            <a:r>
              <a:rPr lang="ko-KR" altLang="en-US" dirty="0"/>
              <a:t> 이면 클라이언트로 부터 전달 된 실제 채팅이므로 </a:t>
            </a:r>
            <a:r>
              <a:rPr lang="en-US" altLang="ko-KR" dirty="0"/>
              <a:t>chats </a:t>
            </a:r>
            <a:r>
              <a:rPr lang="ko-KR" altLang="en-US" dirty="0"/>
              <a:t>배열에 </a:t>
            </a:r>
            <a:r>
              <a:rPr lang="ko-KR" altLang="en-US" dirty="0" err="1"/>
              <a:t>푸쉬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05494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98D54B-3FEC-44E7-EE48-06D70E226E0B}"/>
              </a:ext>
            </a:extLst>
          </p:cNvPr>
          <p:cNvSpPr txBox="1"/>
          <p:nvPr/>
        </p:nvSpPr>
        <p:spPr>
          <a:xfrm>
            <a:off x="695325" y="693688"/>
            <a:ext cx="60960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'sync'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oldChats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chatsData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oldChats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10569946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28921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내역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그려주기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2337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내역을 클라이언트에서 그려주기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분기 별로 채팅 내역을 그려 주면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먼저 이전 채팅 내역을 그려줄 때에는 </a:t>
            </a:r>
            <a:r>
              <a:rPr lang="en-US" altLang="ko-KR" dirty="0"/>
              <a:t>chats </a:t>
            </a:r>
            <a:r>
              <a:rPr lang="ko-KR" altLang="en-US" dirty="0"/>
              <a:t>에 담긴 모든 배열의 값을 추가해 주면 됩니다</a:t>
            </a:r>
            <a:endParaRPr lang="en-US" altLang="ko-KR" dirty="0"/>
          </a:p>
          <a:p>
            <a:r>
              <a:rPr lang="ko-KR" altLang="en-US" dirty="0"/>
              <a:t>실제 채팅의 경우에는 들어온 메시지만 추가해 주면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해당 기능을 </a:t>
            </a:r>
            <a:r>
              <a:rPr lang="en-US" altLang="ko-KR" dirty="0" err="1"/>
              <a:t>drawChats</a:t>
            </a:r>
            <a:r>
              <a:rPr lang="en-US" altLang="ko-KR" dirty="0"/>
              <a:t> </a:t>
            </a:r>
            <a:r>
              <a:rPr lang="ko-KR" altLang="en-US" dirty="0"/>
              <a:t>라는 함수로 만들어 구현해 봅시다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0019651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17BA06-B045-BDA7-07E2-43E346F75563}"/>
              </a:ext>
            </a:extLst>
          </p:cNvPr>
          <p:cNvSpPr txBox="1"/>
          <p:nvPr/>
        </p:nvSpPr>
        <p:spPr>
          <a:xfrm>
            <a:off x="130628" y="58846"/>
            <a:ext cx="9361715" cy="6740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drawChats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'sync'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'p-2'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-bold'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scrollTop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scrollHeight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'p-2'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-bold'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scrollTop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scrollHeight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9438660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내역을 클라이언트에서 그려주기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drawChats</a:t>
            </a:r>
            <a:r>
              <a:rPr lang="en-US" altLang="ko-KR" dirty="0"/>
              <a:t> </a:t>
            </a:r>
            <a:r>
              <a:rPr lang="ko-KR" altLang="en-US" dirty="0"/>
              <a:t>을 상황에 맞게 적용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17C2B-D9EC-4874-8688-ABA0E83F77B4}"/>
              </a:ext>
            </a:extLst>
          </p:cNvPr>
          <p:cNvSpPr txBox="1"/>
          <p:nvPr/>
        </p:nvSpPr>
        <p:spPr>
          <a:xfrm>
            <a:off x="769257" y="2216727"/>
            <a:ext cx="6096000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'sync'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oldChats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chatsData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oldChats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drawChats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drawChats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41672348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1440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메시지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5497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메시지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메시지는 </a:t>
            </a:r>
            <a:r>
              <a:rPr lang="en-US" altLang="ko-KR" dirty="0"/>
              <a:t>type </a:t>
            </a:r>
            <a:r>
              <a:rPr lang="ko-KR" altLang="en-US" dirty="0"/>
              <a:t>도 없고</a:t>
            </a:r>
            <a:r>
              <a:rPr lang="en-US" altLang="ko-KR" dirty="0"/>
              <a:t>, </a:t>
            </a:r>
            <a:r>
              <a:rPr lang="ko-KR" altLang="en-US" dirty="0"/>
              <a:t>색상 값도 없으므로 현재 표시가 안되고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부분을 수정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46847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A01447-84AC-6A67-47EC-47ADF7EED116}"/>
              </a:ext>
            </a:extLst>
          </p:cNvPr>
          <p:cNvSpPr txBox="1"/>
          <p:nvPr/>
        </p:nvSpPr>
        <p:spPr>
          <a:xfrm>
            <a:off x="624114" y="489526"/>
            <a:ext cx="10435772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서버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새로운 유저가 참여 했습니다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현재 유저 수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-danger'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'text-white'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</p:txBody>
      </p:sp>
    </p:spTree>
    <p:extLst>
      <p:ext uri="{BB962C8B-B14F-4D97-AF65-F5344CB8AC3E}">
        <p14:creationId xmlns:p14="http://schemas.microsoft.com/office/powerpoint/2010/main" val="26568873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DCA31E-F42F-BA25-7664-20016607101A}"/>
              </a:ext>
            </a:extLst>
          </p:cNvPr>
          <p:cNvSpPr txBox="1"/>
          <p:nvPr/>
        </p:nvSpPr>
        <p:spPr>
          <a:xfrm>
            <a:off x="544285" y="996299"/>
            <a:ext cx="11103429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'close'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서버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유저 한명이 나갔습니다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현재 유저 수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-black'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'text-white'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</p:txBody>
      </p:sp>
    </p:spTree>
    <p:extLst>
      <p:ext uri="{BB962C8B-B14F-4D97-AF65-F5344CB8AC3E}">
        <p14:creationId xmlns:p14="http://schemas.microsoft.com/office/powerpoint/2010/main" val="362547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Crypto </a:t>
            </a:r>
            <a:r>
              <a:rPr lang="ko-KR" altLang="en-US" dirty="0"/>
              <a:t>암호화 함수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특정 문자열을 </a:t>
            </a:r>
            <a:r>
              <a:rPr lang="en-US" altLang="ko-KR" dirty="0"/>
              <a:t>Crypto </a:t>
            </a:r>
            <a:r>
              <a:rPr lang="ko-KR" altLang="en-US" dirty="0"/>
              <a:t>모듈의 </a:t>
            </a:r>
            <a:r>
              <a:rPr lang="en-US" altLang="ko-KR" dirty="0"/>
              <a:t>sha512 </a:t>
            </a:r>
            <a:r>
              <a:rPr lang="ko-KR" altLang="en-US" dirty="0"/>
              <a:t>방식으로 암호화 시켜주는 함수를 만들어 봅시다</a:t>
            </a:r>
            <a:endParaRPr lang="en-US" altLang="ko-KR" dirty="0"/>
          </a:p>
          <a:p>
            <a:r>
              <a:rPr lang="en-US" altLang="ko-KR" dirty="0" err="1"/>
              <a:t>createHash</a:t>
            </a:r>
            <a:r>
              <a:rPr lang="en-US" altLang="ko-KR" dirty="0"/>
              <a:t>() : </a:t>
            </a:r>
            <a:r>
              <a:rPr lang="ko-KR" altLang="en-US" dirty="0"/>
              <a:t>암호화 알고리즘</a:t>
            </a:r>
            <a:endParaRPr lang="en-US" altLang="ko-KR" dirty="0"/>
          </a:p>
          <a:p>
            <a:r>
              <a:rPr lang="en-US" altLang="ko-KR" dirty="0"/>
              <a:t>Update() : </a:t>
            </a:r>
            <a:r>
              <a:rPr lang="ko-KR" altLang="en-US" dirty="0"/>
              <a:t>암호화할 문자열</a:t>
            </a:r>
            <a:endParaRPr lang="en-US" altLang="ko-KR" dirty="0"/>
          </a:p>
          <a:p>
            <a:r>
              <a:rPr lang="en-US" altLang="ko-KR" dirty="0"/>
              <a:t>Digest() : </a:t>
            </a:r>
            <a:r>
              <a:rPr lang="ko-KR" altLang="en-US" dirty="0"/>
              <a:t>인코딩 방식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D45CE-AEF2-9954-0485-22BC0C7B29CF}"/>
              </a:ext>
            </a:extLst>
          </p:cNvPr>
          <p:cNvSpPr txBox="1"/>
          <p:nvPr/>
        </p:nvSpPr>
        <p:spPr>
          <a:xfrm>
            <a:off x="731939" y="5294717"/>
            <a:ext cx="9745909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createHashedPassword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crypto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createHash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'sha512'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'base64'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60016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1440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내역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 적용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4733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내역 시간 적용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채팅은 시간에 따라 순서대로 적용이 되어야 하므로 채팅 데이터에 시간 항목을 추가하고</a:t>
            </a:r>
            <a:r>
              <a:rPr lang="en-US" altLang="ko-KR" dirty="0"/>
              <a:t>, </a:t>
            </a:r>
            <a:r>
              <a:rPr lang="ko-KR" altLang="en-US" dirty="0"/>
              <a:t>채팅 내역을 불러 올 때 시간 순서대로 불러와서 해당 문제를 해결 합시다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채팅 내용 삽입 시에 시간 항목 추가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2CE4F-0682-AE41-5293-6751E27B0336}"/>
              </a:ext>
            </a:extLst>
          </p:cNvPr>
          <p:cNvSpPr txBox="1"/>
          <p:nvPr/>
        </p:nvSpPr>
        <p:spPr>
          <a:xfrm>
            <a:off x="841829" y="4218744"/>
            <a:ext cx="60960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createdAt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643232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내역 시간 적용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채팅 내용 불러 올 때</a:t>
            </a:r>
            <a:r>
              <a:rPr lang="en-US" altLang="ko-KR" dirty="0"/>
              <a:t>, </a:t>
            </a:r>
            <a:r>
              <a:rPr lang="ko-KR" altLang="en-US" dirty="0"/>
              <a:t>시간 항목을 오름 차순으로 받아와서 시간 순서대로 정렬 되도록 수정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93777-E384-4255-94EE-405C25F49B9A}"/>
              </a:ext>
            </a:extLst>
          </p:cNvPr>
          <p:cNvSpPr txBox="1"/>
          <p:nvPr/>
        </p:nvSpPr>
        <p:spPr>
          <a:xfrm>
            <a:off x="798286" y="2842067"/>
            <a:ext cx="8882742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_client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'kdt1'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createdAt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chatsData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083778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엔터키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적용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00927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엔터키를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쳤을 때도 채팅이 전송 되게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엔터키를</a:t>
            </a:r>
            <a:r>
              <a:rPr lang="ko-KR" altLang="en-US" dirty="0"/>
              <a:t> 쳤을 때</a:t>
            </a:r>
            <a:r>
              <a:rPr lang="en-US" altLang="ko-KR" dirty="0"/>
              <a:t>, </a:t>
            </a:r>
            <a:r>
              <a:rPr lang="ko-KR" altLang="en-US" dirty="0"/>
              <a:t>채팅이 전달 되도록 설정</a:t>
            </a:r>
            <a:endParaRPr lang="en-US" altLang="ko-KR" dirty="0"/>
          </a:p>
          <a:p>
            <a:r>
              <a:rPr lang="ko-KR" altLang="en-US" dirty="0" err="1"/>
              <a:t>엔터키를</a:t>
            </a:r>
            <a:r>
              <a:rPr lang="ko-KR" altLang="en-US" dirty="0"/>
              <a:t> 치면 </a:t>
            </a:r>
            <a:r>
              <a:rPr lang="en-US" altLang="ko-KR" dirty="0"/>
              <a:t>form </a:t>
            </a:r>
            <a:r>
              <a:rPr lang="ko-KR" altLang="en-US" dirty="0"/>
              <a:t>데이터가 자동 전송이 되고 페이지가 새로 고침이 되므로 해당 부분 수정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27024-98E8-BBC8-3F69-D81860789E96}"/>
              </a:ext>
            </a:extLst>
          </p:cNvPr>
          <p:cNvSpPr txBox="1"/>
          <p:nvPr/>
        </p:nvSpPr>
        <p:spPr>
          <a:xfrm>
            <a:off x="798284" y="3723862"/>
            <a:ext cx="995680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"return false;"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#form.w-50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9158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엔터키를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쳤을 때도 채팅이 전송 되게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인풋 태그에 입력되는 키의 값을 보다가 </a:t>
            </a:r>
            <a:r>
              <a:rPr lang="ko-KR" altLang="en-US" dirty="0" err="1"/>
              <a:t>엔터키가</a:t>
            </a:r>
            <a:r>
              <a:rPr lang="ko-KR" altLang="en-US" dirty="0"/>
              <a:t> 나오면 버튼이 클릭 된 것 </a:t>
            </a:r>
            <a:r>
              <a:rPr lang="ko-KR" altLang="en-US" dirty="0" err="1"/>
              <a:t>처럼</a:t>
            </a:r>
            <a:r>
              <a:rPr lang="ko-KR" altLang="en-US" dirty="0"/>
              <a:t> 처리하여 </a:t>
            </a:r>
            <a:r>
              <a:rPr lang="ko-KR" altLang="en-US" dirty="0" err="1"/>
              <a:t>엔터키로</a:t>
            </a:r>
            <a:r>
              <a:rPr lang="ko-KR" altLang="en-US" dirty="0"/>
              <a:t> 메시지 전달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E44B2-995F-E038-965D-235DC5286E8F}"/>
              </a:ext>
            </a:extLst>
          </p:cNvPr>
          <p:cNvSpPr txBox="1"/>
          <p:nvPr/>
        </p:nvSpPr>
        <p:spPr>
          <a:xfrm>
            <a:off x="856342" y="2998764"/>
            <a:ext cx="8897257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15106887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ay we did it! - Rainbow Spongbob | Make a Meme">
            <a:extLst>
              <a:ext uri="{FF2B5EF4-FFF2-40B4-BE49-F238E27FC236}">
                <a16:creationId xmlns:a16="http://schemas.microsoft.com/office/drawing/2014/main" id="{85EC0D74-E97F-0E17-C318-E24458FFD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58140"/>
            <a:ext cx="7429500" cy="61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0601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vLog__[React]">
            <a:extLst>
              <a:ext uri="{FF2B5EF4-FFF2-40B4-BE49-F238E27FC236}">
                <a16:creationId xmlns:a16="http://schemas.microsoft.com/office/drawing/2014/main" id="{66D8C412-3BBB-8108-227A-1B219CA1D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890713"/>
            <a:ext cx="5715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90343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vLog__[React]">
            <a:extLst>
              <a:ext uri="{FF2B5EF4-FFF2-40B4-BE49-F238E27FC236}">
                <a16:creationId xmlns:a16="http://schemas.microsoft.com/office/drawing/2014/main" id="{66D8C412-3BBB-8108-227A-1B219CA1D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2425"/>
            <a:ext cx="5715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블라인드 | 주식·투자: 화장품 가즈아">
            <a:extLst>
              <a:ext uri="{FF2B5EF4-FFF2-40B4-BE49-F238E27FC236}">
                <a16:creationId xmlns:a16="http://schemas.microsoft.com/office/drawing/2014/main" id="{0E6C2D76-398F-F9D5-727F-2F2CE46FD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15" y="2460262"/>
            <a:ext cx="7097485" cy="44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089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C9937E2-CB64-F039-71E4-0FBC0F8AC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0"/>
            <a:ext cx="7915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54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87DFB4-F33F-61EC-9FDD-940952991067}"/>
              </a:ext>
            </a:extLst>
          </p:cNvPr>
          <p:cNvSpPr txBox="1"/>
          <p:nvPr/>
        </p:nvSpPr>
        <p:spPr>
          <a:xfrm>
            <a:off x="699246" y="635203"/>
            <a:ext cx="8023413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verifyPassword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hashed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crypto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pbkdf2Sync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'sha512'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'base64'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'hashed'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hashed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 pw'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hashed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EBADAC-B5FB-DA82-E297-26D3846A9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6" y="3911039"/>
            <a:ext cx="9502080" cy="7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7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소켓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78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.js and Websockets best practices checklist | Voodoo Engineering">
            <a:extLst>
              <a:ext uri="{FF2B5EF4-FFF2-40B4-BE49-F238E27FC236}">
                <a16:creationId xmlns:a16="http://schemas.microsoft.com/office/drawing/2014/main" id="{75F1CB24-5574-D75D-7E3C-3BBE6E74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0"/>
            <a:ext cx="9326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8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34692CFD-2779-103E-C0A3-7704B4A08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814388"/>
            <a:ext cx="5610225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3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 코드 작성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23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간단한 채팅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449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 코드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인풋 태그의 값을 입력 받아 전송 버튼을 누르면 </a:t>
            </a:r>
            <a:r>
              <a:rPr lang="ko-KR" altLang="en-US" dirty="0" err="1"/>
              <a:t>웹소켓</a:t>
            </a:r>
            <a:r>
              <a:rPr lang="ko-KR" altLang="en-US" dirty="0"/>
              <a:t> 서버로 전달</a:t>
            </a:r>
            <a:endParaRPr lang="en-US" altLang="ko-KR" dirty="0"/>
          </a:p>
          <a:p>
            <a:r>
              <a:rPr lang="ko-KR" altLang="en-US" dirty="0"/>
              <a:t>전송 버튼이 눌리면 인풋 태그는 초기화 되도록 설정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D2580-D7B6-308A-F0A8-673ADD20A7A0}"/>
              </a:ext>
            </a:extLst>
          </p:cNvPr>
          <p:cNvSpPr txBox="1"/>
          <p:nvPr/>
        </p:nvSpPr>
        <p:spPr>
          <a:xfrm>
            <a:off x="790575" y="2997190"/>
            <a:ext cx="935355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웹소켓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전역 객체 생성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://localhost:3000"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'msg'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07148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 코드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서버에서 메시지가 내려오면 해당 데이터를 받아서 </a:t>
            </a:r>
            <a:r>
              <a:rPr lang="en-US" altLang="ko-KR" dirty="0"/>
              <a:t>chat list </a:t>
            </a:r>
            <a:r>
              <a:rPr lang="ko-KR" altLang="en-US" dirty="0"/>
              <a:t>에 추가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38413-BFF7-E606-7B8B-E2D83E07E266}"/>
              </a:ext>
            </a:extLst>
          </p:cNvPr>
          <p:cNvSpPr txBox="1"/>
          <p:nvPr/>
        </p:nvSpPr>
        <p:spPr>
          <a:xfrm>
            <a:off x="762000" y="2267367"/>
            <a:ext cx="100965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서버로 부터 메시지를 수신한다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console.log("Server message: ",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event.data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06528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란색 대신 녹색 찾는다… 구형 종이여권 때아닌 인기, 왜? - 조선일보">
            <a:extLst>
              <a:ext uri="{FF2B5EF4-FFF2-40B4-BE49-F238E27FC236}">
                <a16:creationId xmlns:a16="http://schemas.microsoft.com/office/drawing/2014/main" id="{AABC957E-E9FB-D938-697D-EB96E2E8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76350"/>
            <a:ext cx="66675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869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2F638E-D578-CEBB-CEE2-5882402CBD37}"/>
              </a:ext>
            </a:extLst>
          </p:cNvPr>
          <p:cNvSpPr txBox="1"/>
          <p:nvPr/>
        </p:nvSpPr>
        <p:spPr>
          <a:xfrm>
            <a:off x="361950" y="335845"/>
            <a:ext cx="9239250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@ts-check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WebSocketServer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WebSocketServer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port: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wss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'connection'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ws.send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저는 서버입니다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들리십니까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?');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wss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새로운 유저가 접속 했습니다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현재 유저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wss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wss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'close'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wss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유저 한명이 떠났습니다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현재 유저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wss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명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4223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F6E374-7186-6F56-81CD-7F67A0118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879" y="1596154"/>
            <a:ext cx="5776241" cy="36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71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달의 신기술 1월호 (2022) - YES24">
            <a:extLst>
              <a:ext uri="{FF2B5EF4-FFF2-40B4-BE49-F238E27FC236}">
                <a16:creationId xmlns:a16="http://schemas.microsoft.com/office/drawing/2014/main" id="{B3E9E6F3-5D4E-7F55-B3FC-A2129AA98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0"/>
            <a:ext cx="5343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0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koa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632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E99484-8914-FA65-E13F-A1E60C27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34" y="666016"/>
            <a:ext cx="8236932" cy="39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7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koa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Express </a:t>
            </a:r>
            <a:r>
              <a:rPr lang="ko-KR" altLang="en-US" dirty="0"/>
              <a:t>팀에서 만든 프레임 워크 입니다</a:t>
            </a:r>
            <a:endParaRPr lang="en-US" altLang="ko-KR" dirty="0"/>
          </a:p>
          <a:p>
            <a:r>
              <a:rPr lang="en-US" altLang="ko-KR" dirty="0"/>
              <a:t>Express </a:t>
            </a:r>
            <a:r>
              <a:rPr lang="ko-KR" altLang="en-US" dirty="0"/>
              <a:t>를 </a:t>
            </a:r>
            <a:r>
              <a:rPr lang="en-US" altLang="ko-KR" dirty="0"/>
              <a:t>IBM </a:t>
            </a:r>
            <a:r>
              <a:rPr lang="ko-KR" altLang="en-US" dirty="0"/>
              <a:t>이 사버려서</a:t>
            </a:r>
            <a:r>
              <a:rPr lang="en-US" altLang="ko-KR" dirty="0"/>
              <a:t>, </a:t>
            </a:r>
            <a:r>
              <a:rPr lang="ko-KR" altLang="en-US" dirty="0"/>
              <a:t>유지 보수 및 새로운 기능 추가가 예전만 못하다는 평을 듣고 있는 상황에서 </a:t>
            </a:r>
            <a:r>
              <a:rPr lang="en-US" altLang="ko-KR" dirty="0"/>
              <a:t>Express </a:t>
            </a:r>
            <a:r>
              <a:rPr lang="ko-KR" altLang="en-US" dirty="0"/>
              <a:t>팀이 기존의 </a:t>
            </a:r>
            <a:r>
              <a:rPr lang="en-US" altLang="ko-KR" dirty="0"/>
              <a:t>Express </a:t>
            </a:r>
            <a:r>
              <a:rPr lang="ko-KR" altLang="en-US" dirty="0"/>
              <a:t>의 단점을 보완해서 만든 것이라서 최근에 떠오르는 프레임 워크 입니다</a:t>
            </a:r>
            <a:endParaRPr lang="en-US" altLang="ko-KR" dirty="0"/>
          </a:p>
          <a:p>
            <a:r>
              <a:rPr lang="en-US" altLang="ko-KR" dirty="0"/>
              <a:t>Express </a:t>
            </a:r>
            <a:r>
              <a:rPr lang="ko-KR" altLang="en-US" dirty="0"/>
              <a:t>대비 더 가볍고</a:t>
            </a:r>
            <a:r>
              <a:rPr lang="en-US" altLang="ko-KR" dirty="0"/>
              <a:t>, </a:t>
            </a:r>
            <a:r>
              <a:rPr lang="ko-KR" altLang="en-US" dirty="0"/>
              <a:t>빠른 것이 특징입니다</a:t>
            </a:r>
            <a:endParaRPr lang="en-US" altLang="ko-KR" dirty="0"/>
          </a:p>
          <a:p>
            <a:r>
              <a:rPr lang="ko-KR" altLang="en-US" dirty="0"/>
              <a:t>미들웨어 레벨에서도 </a:t>
            </a:r>
            <a:r>
              <a:rPr lang="en-US" altLang="ko-KR" dirty="0"/>
              <a:t>Async/Await </a:t>
            </a:r>
            <a:r>
              <a:rPr lang="ko-KR" altLang="en-US" dirty="0"/>
              <a:t>을 제공하여 비동기 프로그래밍을 더 편리하게</a:t>
            </a:r>
            <a:r>
              <a:rPr lang="en-US" altLang="ko-KR" dirty="0"/>
              <a:t> </a:t>
            </a:r>
            <a:r>
              <a:rPr lang="ko-KR" altLang="en-US" dirty="0"/>
              <a:t>사용이 가능합니다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1614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E9D38E-1830-F2F8-1C03-949D93404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61" y="716682"/>
            <a:ext cx="10408277" cy="407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51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C4F38F-94CF-1A2B-10D1-D27B55619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26" y="1069278"/>
            <a:ext cx="10475147" cy="31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47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5B251C-21EE-7D84-BA3C-C48441C3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14" y="948100"/>
            <a:ext cx="10612571" cy="37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87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4068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세팅하기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38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Multer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업로드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94892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오랜만에 초기 세팅을 해봅시다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연습도 할 겸 한번 세팅을 해보죠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Prettier </a:t>
            </a:r>
            <a:r>
              <a:rPr lang="ko-KR" altLang="en-US" dirty="0"/>
              <a:t>설치</a:t>
            </a:r>
            <a:r>
              <a:rPr lang="en-US" altLang="ko-KR" dirty="0"/>
              <a:t>!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npm</a:t>
            </a:r>
            <a:r>
              <a:rPr lang="en-US" altLang="ko-KR" dirty="0">
                <a:solidFill>
                  <a:srgbClr val="0070C0"/>
                </a:solidFill>
              </a:rPr>
              <a:t> install -D prettier</a:t>
            </a:r>
          </a:p>
          <a:p>
            <a:r>
              <a:rPr lang="en-US" altLang="ko-KR" dirty="0"/>
              <a:t>Prettier </a:t>
            </a:r>
            <a:r>
              <a:rPr lang="ko-KR" altLang="en-US" dirty="0"/>
              <a:t>설정 파일인 </a:t>
            </a:r>
            <a:r>
              <a:rPr lang="en-US" altLang="ko-KR" dirty="0"/>
              <a:t>.</a:t>
            </a:r>
            <a:r>
              <a:rPr lang="en-US" altLang="ko-KR" dirty="0" err="1"/>
              <a:t>prettierrc</a:t>
            </a:r>
            <a:r>
              <a:rPr lang="en-US" altLang="ko-KR" dirty="0"/>
              <a:t> </a:t>
            </a:r>
            <a:r>
              <a:rPr lang="ko-KR" altLang="en-US" dirty="0"/>
              <a:t>파일과 </a:t>
            </a:r>
            <a:r>
              <a:rPr lang="en-US" altLang="ko-KR" dirty="0"/>
              <a:t>.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en-US" altLang="ko-KR" dirty="0" err="1"/>
              <a:t>setting.json</a:t>
            </a:r>
            <a:r>
              <a:rPr lang="en-US" altLang="ko-KR" dirty="0"/>
              <a:t> </a:t>
            </a:r>
            <a:r>
              <a:rPr lang="ko-KR" altLang="en-US" dirty="0"/>
              <a:t>파일은 따로 치기 귀찮으니 가져 옵시다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이전 프로젝트 폴더에서 카피하기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3510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오랜만에 초기 세팅을 해봅시다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ES-lint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npm</a:t>
            </a:r>
            <a:r>
              <a:rPr lang="en-US" altLang="ko-KR" dirty="0">
                <a:solidFill>
                  <a:srgbClr val="0070C0"/>
                </a:solidFill>
              </a:rPr>
              <a:t> install -D </a:t>
            </a:r>
            <a:r>
              <a:rPr lang="en-US" altLang="ko-KR" dirty="0" err="1">
                <a:solidFill>
                  <a:srgbClr val="0070C0"/>
                </a:solidFill>
              </a:rPr>
              <a:t>eslint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err="1">
                <a:solidFill>
                  <a:srgbClr val="0070C0"/>
                </a:solidFill>
              </a:rPr>
              <a:t>npm</a:t>
            </a:r>
            <a:r>
              <a:rPr lang="en-US" altLang="ko-KR" dirty="0">
                <a:solidFill>
                  <a:srgbClr val="0070C0"/>
                </a:solidFill>
              </a:rPr>
              <a:t> install -D </a:t>
            </a:r>
            <a:r>
              <a:rPr lang="en-US" altLang="ko-KR" dirty="0" err="1">
                <a:solidFill>
                  <a:srgbClr val="0070C0"/>
                </a:solidFill>
              </a:rPr>
              <a:t>eslint</a:t>
            </a:r>
            <a:r>
              <a:rPr lang="en-US" altLang="ko-KR" dirty="0">
                <a:solidFill>
                  <a:srgbClr val="0070C0"/>
                </a:solidFill>
              </a:rPr>
              <a:t>-config-</a:t>
            </a:r>
            <a:r>
              <a:rPr lang="en-US" altLang="ko-KR" dirty="0" err="1">
                <a:solidFill>
                  <a:srgbClr val="0070C0"/>
                </a:solidFill>
              </a:rPr>
              <a:t>airbnb</a:t>
            </a:r>
            <a:r>
              <a:rPr lang="en-US" altLang="ko-KR" dirty="0">
                <a:solidFill>
                  <a:srgbClr val="0070C0"/>
                </a:solidFill>
              </a:rPr>
              <a:t>-base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eslint</a:t>
            </a:r>
            <a:r>
              <a:rPr lang="en-US" altLang="ko-KR" dirty="0">
                <a:solidFill>
                  <a:srgbClr val="0070C0"/>
                </a:solidFill>
              </a:rPr>
              <a:t>-plugin-import</a:t>
            </a:r>
          </a:p>
          <a:p>
            <a:r>
              <a:rPr lang="en-US" altLang="ko-KR" dirty="0" err="1"/>
              <a:t>Eslint</a:t>
            </a:r>
            <a:r>
              <a:rPr lang="en-US" altLang="ko-KR" dirty="0"/>
              <a:t> </a:t>
            </a:r>
            <a:r>
              <a:rPr lang="ko-KR" altLang="en-US" dirty="0"/>
              <a:t>설정 파일인 </a:t>
            </a:r>
            <a:r>
              <a:rPr lang="en-US" altLang="ko-KR" dirty="0"/>
              <a:t>.eslintrc.js </a:t>
            </a:r>
            <a:r>
              <a:rPr lang="ko-KR" altLang="en-US" dirty="0"/>
              <a:t>파일도 가져 옵시다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20014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오랜만에 초기 세팅을 해봅시다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Typescript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npm</a:t>
            </a:r>
            <a:r>
              <a:rPr lang="en-US" altLang="ko-KR" dirty="0">
                <a:solidFill>
                  <a:srgbClr val="0070C0"/>
                </a:solidFill>
              </a:rPr>
              <a:t> install -D typescript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npm</a:t>
            </a:r>
            <a:r>
              <a:rPr lang="en-US" altLang="ko-KR" dirty="0">
                <a:solidFill>
                  <a:srgbClr val="0070C0"/>
                </a:solidFill>
              </a:rPr>
              <a:t> install -D @types/node</a:t>
            </a:r>
          </a:p>
        </p:txBody>
      </p:sp>
    </p:spTree>
    <p:extLst>
      <p:ext uri="{BB962C8B-B14F-4D97-AF65-F5344CB8AC3E}">
        <p14:creationId xmlns:p14="http://schemas.microsoft.com/office/powerpoint/2010/main" val="294456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Koa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611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Koa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프레임워크 설치 및 실행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npm</a:t>
            </a:r>
            <a:r>
              <a:rPr lang="en-US" altLang="ko-KR" dirty="0">
                <a:solidFill>
                  <a:srgbClr val="0070C0"/>
                </a:solidFill>
              </a:rPr>
              <a:t> install </a:t>
            </a:r>
            <a:r>
              <a:rPr lang="en-US" altLang="ko-KR" dirty="0" err="1">
                <a:solidFill>
                  <a:srgbClr val="0070C0"/>
                </a:solidFill>
              </a:rPr>
              <a:t>koa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55B1-D9AD-7F97-7FF2-6031C721D856}"/>
              </a:ext>
            </a:extLst>
          </p:cNvPr>
          <p:cNvSpPr txBox="1"/>
          <p:nvPr/>
        </p:nvSpPr>
        <p:spPr>
          <a:xfrm>
            <a:off x="762000" y="2218835"/>
            <a:ext cx="609600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Koa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Koa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world!'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F4C0AE-8E83-3C78-D9C4-8363F060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012" y="2218835"/>
            <a:ext cx="2808578" cy="71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49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Koa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Koa </a:t>
            </a:r>
            <a:r>
              <a:rPr lang="ko-KR" altLang="en-US" dirty="0"/>
              <a:t>는 </a:t>
            </a:r>
            <a:r>
              <a:rPr lang="en-US" altLang="ko-KR" dirty="0"/>
              <a:t>req, res </a:t>
            </a:r>
            <a:r>
              <a:rPr lang="ko-KR" altLang="en-US" dirty="0"/>
              <a:t>가 하나로 합쳐 캡슐화 시킨 </a:t>
            </a:r>
            <a:r>
              <a:rPr lang="en-US" altLang="ko-KR" dirty="0"/>
              <a:t>context </a:t>
            </a:r>
            <a:r>
              <a:rPr lang="ko-KR" altLang="en-US" dirty="0"/>
              <a:t>인 </a:t>
            </a:r>
            <a:r>
              <a:rPr lang="en-US" altLang="ko-KR" dirty="0" err="1"/>
              <a:t>ctx</a:t>
            </a:r>
            <a:r>
              <a:rPr lang="en-US" altLang="ko-KR" dirty="0"/>
              <a:t> 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1DC0E5-A734-13C0-5EC9-077D47ABB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76" y="2200289"/>
            <a:ext cx="10355120" cy="38200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E5DE5A-20ED-698E-544E-88F98C8F3FB3}"/>
              </a:ext>
            </a:extLst>
          </p:cNvPr>
          <p:cNvSpPr txBox="1"/>
          <p:nvPr/>
        </p:nvSpPr>
        <p:spPr>
          <a:xfrm>
            <a:off x="9251577" y="2361566"/>
            <a:ext cx="1669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222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55A9F2-602B-8D81-2C4C-9BED703E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7" y="1462857"/>
            <a:ext cx="7921243" cy="1483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E5DE5A-20ED-698E-544E-88F98C8F3FB3}"/>
              </a:ext>
            </a:extLst>
          </p:cNvPr>
          <p:cNvSpPr txBox="1"/>
          <p:nvPr/>
        </p:nvSpPr>
        <p:spPr>
          <a:xfrm>
            <a:off x="6535271" y="1619824"/>
            <a:ext cx="195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204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Pug</a:t>
            </a:r>
          </a:p>
        </p:txBody>
      </p:sp>
    </p:spTree>
    <p:extLst>
      <p:ext uri="{BB962C8B-B14F-4D97-AF65-F5344CB8AC3E}">
        <p14:creationId xmlns:p14="http://schemas.microsoft.com/office/powerpoint/2010/main" val="1743132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ildSystem][ModuleBundler][Webpack]pug(jade)를 html로 바꾸기(2)">
            <a:extLst>
              <a:ext uri="{FF2B5EF4-FFF2-40B4-BE49-F238E27FC236}">
                <a16:creationId xmlns:a16="http://schemas.microsoft.com/office/drawing/2014/main" id="{C678AE88-C4CE-2897-5213-6A6A54F2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648" y="1097896"/>
            <a:ext cx="7152704" cy="315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11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pug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Node.js</a:t>
            </a:r>
            <a:r>
              <a:rPr lang="ko-KR" altLang="en-US" dirty="0"/>
              <a:t> 용 </a:t>
            </a:r>
            <a:r>
              <a:rPr lang="en-US" altLang="ko-KR" dirty="0"/>
              <a:t>View engine </a:t>
            </a:r>
            <a:r>
              <a:rPr lang="ko-KR" altLang="en-US" dirty="0"/>
              <a:t>입니다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 html</a:t>
            </a:r>
            <a:r>
              <a:rPr lang="ko-KR" altLang="en-US" dirty="0"/>
              <a:t> 대비 간단하게 태그를 사용할 수 있습니다</a:t>
            </a:r>
            <a:endParaRPr lang="en-US" altLang="ko-KR" dirty="0"/>
          </a:p>
          <a:p>
            <a:r>
              <a:rPr lang="ko-KR" altLang="en-US" dirty="0"/>
              <a:t>템플릿 기능을 제공합니다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511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1FCC43-B78E-6129-9500-72D93B433CCF}"/>
              </a:ext>
            </a:extLst>
          </p:cNvPr>
          <p:cNvSpPr txBox="1"/>
          <p:nvPr/>
        </p:nvSpPr>
        <p:spPr>
          <a:xfrm>
            <a:off x="627530" y="461752"/>
            <a:ext cx="6974542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'./uploads'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diskStorage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fileSize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3D8F5-E9F3-E818-B123-3F93B97A762A}"/>
              </a:ext>
            </a:extLst>
          </p:cNvPr>
          <p:cNvSpPr txBox="1"/>
          <p:nvPr/>
        </p:nvSpPr>
        <p:spPr>
          <a:xfrm>
            <a:off x="627529" y="4885782"/>
            <a:ext cx="10587317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existsSync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mkdirSync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8039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pug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설치 및 적용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npm</a:t>
            </a:r>
            <a:r>
              <a:rPr lang="en-US" altLang="ko-KR" dirty="0">
                <a:solidFill>
                  <a:srgbClr val="0070C0"/>
                </a:solidFill>
              </a:rPr>
              <a:t> install </a:t>
            </a:r>
            <a:r>
              <a:rPr lang="en-US" altLang="ko-KR" dirty="0" err="1">
                <a:solidFill>
                  <a:srgbClr val="0070C0"/>
                </a:solidFill>
              </a:rPr>
              <a:t>koa</a:t>
            </a:r>
            <a:r>
              <a:rPr lang="en-US" altLang="ko-KR" dirty="0">
                <a:solidFill>
                  <a:srgbClr val="0070C0"/>
                </a:solidFill>
              </a:rPr>
              <a:t>-pug -s</a:t>
            </a:r>
          </a:p>
          <a:p>
            <a:r>
              <a:rPr lang="en-US" altLang="ko-KR" dirty="0"/>
              <a:t>Pug </a:t>
            </a:r>
            <a:r>
              <a:rPr lang="ko-KR" altLang="en-US" dirty="0"/>
              <a:t>미들웨어 적용하기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C5ACF-0ECE-E25B-4ED2-BBC6E1977805}"/>
              </a:ext>
            </a:extLst>
          </p:cNvPr>
          <p:cNvSpPr txBox="1"/>
          <p:nvPr/>
        </p:nvSpPr>
        <p:spPr>
          <a:xfrm>
            <a:off x="797859" y="3013573"/>
            <a:ext cx="60960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-pug'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viewPath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'./views'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18516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pug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Views </a:t>
            </a:r>
            <a:r>
              <a:rPr lang="ko-KR" altLang="en-US" dirty="0"/>
              <a:t>폴더를 만들고 </a:t>
            </a:r>
            <a:r>
              <a:rPr lang="en-US" altLang="ko-KR" dirty="0" err="1"/>
              <a:t>chat.pug</a:t>
            </a:r>
            <a:r>
              <a:rPr lang="en-US" altLang="ko-KR" dirty="0"/>
              <a:t> </a:t>
            </a:r>
            <a:r>
              <a:rPr lang="ko-KR" altLang="en-US" dirty="0"/>
              <a:t>파일을 생성</a:t>
            </a:r>
            <a:endParaRPr lang="en-US" altLang="ko-KR" dirty="0"/>
          </a:p>
          <a:p>
            <a:r>
              <a:rPr lang="en-US" altLang="ko-KR" dirty="0"/>
              <a:t>Pug </a:t>
            </a:r>
            <a:r>
              <a:rPr lang="ko-KR" altLang="en-US" dirty="0"/>
              <a:t>를 작성해 봅시다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09331-D277-8736-4470-DE72FA314323}"/>
              </a:ext>
            </a:extLst>
          </p:cNvPr>
          <p:cNvSpPr txBox="1"/>
          <p:nvPr/>
        </p:nvSpPr>
        <p:spPr>
          <a:xfrm>
            <a:off x="824753" y="3062389"/>
            <a:ext cx="60960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Hello, Pug!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8E54AB-C0E6-85D1-4377-0FCA4550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518" y="3062389"/>
            <a:ext cx="324847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1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pug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부트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스트랩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적용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Pug </a:t>
            </a:r>
            <a:r>
              <a:rPr lang="ko-KR" altLang="en-US" dirty="0"/>
              <a:t>에 부트스트랩을 적용시켜 봅시다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359FB-FCB8-5BAD-8AFB-786D29EDD764}"/>
              </a:ext>
            </a:extLst>
          </p:cNvPr>
          <p:cNvSpPr txBox="1"/>
          <p:nvPr/>
        </p:nvSpPr>
        <p:spPr>
          <a:xfrm>
            <a:off x="740328" y="2232893"/>
            <a:ext cx="11031462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/bootstrap@5.1.3/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"sha384-1BmE4kWBq78iYhFldvKuhfTAU6auU8tT94WrHftjDbrCEXSU1oBoqyl2QvZ6jIW3"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"anonymous"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  </a:t>
            </a:r>
          </a:p>
        </p:txBody>
      </p:sp>
    </p:spTree>
    <p:extLst>
      <p:ext uri="{BB962C8B-B14F-4D97-AF65-F5344CB8AC3E}">
        <p14:creationId xmlns:p14="http://schemas.microsoft.com/office/powerpoint/2010/main" val="1422890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pug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부트스트랩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부트스트랩을 이용해서 간단한 채팅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8CB6-E28D-912C-0E35-079CD121B61F}"/>
              </a:ext>
            </a:extLst>
          </p:cNvPr>
          <p:cNvSpPr txBox="1"/>
          <p:nvPr/>
        </p:nvSpPr>
        <p:spPr>
          <a:xfrm>
            <a:off x="757107" y="2162792"/>
            <a:ext cx="10022746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flex.text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center.flex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column.align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-items-center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.w-100.p-3.bg-primary.text-white.font-bold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채팅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.w-50.h-75.p-5.bg-secondary.text-bottom.overflow-auto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.p-2.bg-primary.fw-bold.text-white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채팅 예시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.w-50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.w-75.m-3.p-3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.p-3.btn.btn-primary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보내기</a:t>
            </a:r>
          </a:p>
        </p:txBody>
      </p:sp>
    </p:spTree>
    <p:extLst>
      <p:ext uri="{BB962C8B-B14F-4D97-AF65-F5344CB8AC3E}">
        <p14:creationId xmlns:p14="http://schemas.microsoft.com/office/powerpoint/2010/main" val="4131947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.js and Websockets best practices checklist | Voodoo Engineering">
            <a:extLst>
              <a:ext uri="{FF2B5EF4-FFF2-40B4-BE49-F238E27FC236}">
                <a16:creationId xmlns:a16="http://schemas.microsoft.com/office/drawing/2014/main" id="{75F1CB24-5574-D75D-7E3C-3BBE6E74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0"/>
            <a:ext cx="9326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295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Koa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socket</a:t>
            </a:r>
          </a:p>
        </p:txBody>
      </p:sp>
    </p:spTree>
    <p:extLst>
      <p:ext uri="{BB962C8B-B14F-4D97-AF65-F5344CB8AC3E}">
        <p14:creationId xmlns:p14="http://schemas.microsoft.com/office/powerpoint/2010/main" val="979434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Koa-web socket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설치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koa-websocket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https://www.npmjs.com/package/koa-websocket</a:t>
            </a:r>
            <a:endParaRPr lang="en-US" altLang="ko-KR" dirty="0"/>
          </a:p>
          <a:p>
            <a:r>
              <a:rPr lang="ko-KR" altLang="en-US" dirty="0"/>
              <a:t>모듈 추가하기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8F22A-9860-EB98-7415-03D7A43C1322}"/>
              </a:ext>
            </a:extLst>
          </p:cNvPr>
          <p:cNvSpPr txBox="1"/>
          <p:nvPr/>
        </p:nvSpPr>
        <p:spPr>
          <a:xfrm>
            <a:off x="807440" y="3715419"/>
            <a:ext cx="6094602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Koa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websockify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koa-websocket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-route’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websockify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Koa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253126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Koa-web socket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사용해 보기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소켓 사용을 위한 코드 모듈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/chat </a:t>
            </a:r>
            <a:r>
              <a:rPr lang="ko-KR" altLang="en-US" dirty="0"/>
              <a:t>이라는 경로로 들어오면 웹 소켓 통신을 통해 클라이언트로 </a:t>
            </a:r>
            <a:r>
              <a:rPr lang="en-US" altLang="ko-KR" dirty="0"/>
              <a:t>Hello, world </a:t>
            </a:r>
            <a:r>
              <a:rPr lang="ko-KR" altLang="en-US" dirty="0"/>
              <a:t>라는 문구를 전송</a:t>
            </a:r>
            <a:endParaRPr lang="en-US" altLang="ko-KR" dirty="0"/>
          </a:p>
          <a:p>
            <a:r>
              <a:rPr lang="ko-KR" altLang="en-US" dirty="0"/>
              <a:t>클라이언트에서 </a:t>
            </a:r>
            <a:r>
              <a:rPr lang="en-US" altLang="ko-KR" dirty="0"/>
              <a:t>message </a:t>
            </a:r>
            <a:r>
              <a:rPr lang="ko-KR" altLang="en-US" dirty="0"/>
              <a:t>가 오면 </a:t>
            </a:r>
            <a:r>
              <a:rPr lang="en-US" altLang="ko-KR" dirty="0"/>
              <a:t>message </a:t>
            </a:r>
            <a:r>
              <a:rPr lang="ko-KR" altLang="en-US" dirty="0"/>
              <a:t>를 받아서 서버에 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19C9D-A231-06D2-393B-5B7ADF25BE83}"/>
              </a:ext>
            </a:extLst>
          </p:cNvPr>
          <p:cNvSpPr txBox="1"/>
          <p:nvPr/>
        </p:nvSpPr>
        <p:spPr>
          <a:xfrm>
            <a:off x="799052" y="2065114"/>
            <a:ext cx="799261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'/chat'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아아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~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들리십니까 여긴 서버입니다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3020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준비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567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코드 준비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백엔드에는</a:t>
            </a:r>
            <a:r>
              <a:rPr lang="ko-KR" altLang="en-US" dirty="0"/>
              <a:t> 메시지를 받을 소켓 서버 코드를 준비 완료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이번에는 클라이언트</a:t>
            </a:r>
            <a:r>
              <a:rPr lang="en-US" altLang="ko-KR" dirty="0"/>
              <a:t>(</a:t>
            </a:r>
            <a:r>
              <a:rPr lang="ko-KR" altLang="en-US" dirty="0"/>
              <a:t>프론트</a:t>
            </a:r>
            <a:r>
              <a:rPr lang="en-US" altLang="ko-KR" dirty="0"/>
              <a:t>)</a:t>
            </a:r>
            <a:r>
              <a:rPr lang="ko-KR" altLang="en-US" dirty="0"/>
              <a:t>에서 서버로 소켓 통신을 통해 데이터를 전달 할 수 있도록 준비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제일 외부에 </a:t>
            </a:r>
            <a:r>
              <a:rPr lang="en-US" altLang="ko-KR" dirty="0"/>
              <a:t>public </a:t>
            </a:r>
            <a:r>
              <a:rPr lang="ko-KR" altLang="en-US" dirty="0"/>
              <a:t>폴더 작성하기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Public </a:t>
            </a:r>
            <a:r>
              <a:rPr lang="ko-KR" altLang="en-US" dirty="0"/>
              <a:t>폴더에 </a:t>
            </a:r>
            <a:r>
              <a:rPr lang="en-US" altLang="ko-KR" dirty="0"/>
              <a:t>chat.js </a:t>
            </a:r>
            <a:r>
              <a:rPr lang="ko-KR" altLang="en-US" dirty="0"/>
              <a:t>라고 하는 파일을 작성하고 해당 파일에서 클라이언트 채팅 관련 기능을 구현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5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EA470-DFE5-38D6-62C1-D9315B1B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4" y="866417"/>
            <a:ext cx="9831172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73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코드 준비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Chat.pug</a:t>
            </a:r>
            <a:r>
              <a:rPr lang="en-US" altLang="ko-KR" dirty="0"/>
              <a:t> </a:t>
            </a:r>
            <a:r>
              <a:rPr lang="ko-KR" altLang="en-US" dirty="0"/>
              <a:t>파일에서 </a:t>
            </a:r>
            <a:r>
              <a:rPr lang="en-US" altLang="ko-KR" dirty="0"/>
              <a:t>chat.js </a:t>
            </a:r>
            <a:r>
              <a:rPr lang="ko-KR" altLang="en-US" dirty="0"/>
              <a:t>파일 불러오기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221DC-4FCF-C343-A0BB-256EBF8C43AF}"/>
              </a:ext>
            </a:extLst>
          </p:cNvPr>
          <p:cNvSpPr txBox="1"/>
          <p:nvPr/>
        </p:nvSpPr>
        <p:spPr>
          <a:xfrm>
            <a:off x="824218" y="2113290"/>
            <a:ext cx="10710644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flex.text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center.flex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column.align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-items-center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.w-100.p-3.bg-primary.text-white.font-bold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채팅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.w-50.h-75.p-5.bg-secondary.text-bottom.overflow-auto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.p-2.bg-primary.fw-bold.text-white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채팅 예시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.w-50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.w-75.m-3.p-3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.p-3.btn.btn-primary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보내기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"public/chat.js"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50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코드 준비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Chat.js </a:t>
            </a:r>
            <a:r>
              <a:rPr lang="ko-KR" altLang="en-US" dirty="0"/>
              <a:t>가 잘 불러져 왔는지 확인하기 위해 </a:t>
            </a:r>
            <a:r>
              <a:rPr lang="en-US" altLang="ko-KR" dirty="0"/>
              <a:t>chat.js </a:t>
            </a:r>
            <a:r>
              <a:rPr lang="ko-KR" altLang="en-US" dirty="0"/>
              <a:t>에 </a:t>
            </a:r>
            <a:r>
              <a:rPr lang="en-US" altLang="ko-KR" dirty="0"/>
              <a:t>alert </a:t>
            </a:r>
            <a:r>
              <a:rPr lang="ko-KR" altLang="en-US" dirty="0"/>
              <a:t>코드 추가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하지만 동작을 </a:t>
            </a:r>
            <a:r>
              <a:rPr lang="ko-KR" altLang="en-US" dirty="0" err="1"/>
              <a:t>안하네요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왜냐하면 </a:t>
            </a:r>
            <a:r>
              <a:rPr lang="en-US" altLang="ko-KR" dirty="0"/>
              <a:t>Static </a:t>
            </a:r>
            <a:r>
              <a:rPr lang="ko-KR" altLang="en-US" dirty="0"/>
              <a:t>설정이 안되어 있기 때문입니다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233D2-CEAC-213F-8A16-906F33FF60EC}"/>
              </a:ext>
            </a:extLst>
          </p:cNvPr>
          <p:cNvSpPr txBox="1"/>
          <p:nvPr/>
        </p:nvSpPr>
        <p:spPr>
          <a:xfrm>
            <a:off x="807440" y="2159815"/>
            <a:ext cx="609460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@ts-check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'!!'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57190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Koa static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Koa </a:t>
            </a:r>
            <a:r>
              <a:rPr lang="ko-KR" altLang="en-US" dirty="0"/>
              <a:t>는 기본적으로 </a:t>
            </a:r>
            <a:r>
              <a:rPr lang="en-US" altLang="ko-KR" dirty="0"/>
              <a:t>Express </a:t>
            </a:r>
            <a:r>
              <a:rPr lang="ko-KR" altLang="en-US" dirty="0"/>
              <a:t>대비 가벼운 프레임 워크를 제공하기 위해 </a:t>
            </a:r>
            <a:r>
              <a:rPr lang="en-US" altLang="ko-KR" dirty="0"/>
              <a:t>express </a:t>
            </a:r>
            <a:r>
              <a:rPr lang="ko-KR" altLang="en-US" dirty="0"/>
              <a:t>에서는 기본적으로 들어 있던 기능들도 모듈로 분리하여 사용</a:t>
            </a:r>
            <a:endParaRPr lang="en-US" altLang="ko-KR" dirty="0"/>
          </a:p>
          <a:p>
            <a:r>
              <a:rPr lang="en-US" altLang="ko-KR" dirty="0"/>
              <a:t>Express </a:t>
            </a:r>
            <a:r>
              <a:rPr lang="ko-KR" altLang="en-US" dirty="0"/>
              <a:t>에서는 </a:t>
            </a:r>
            <a:r>
              <a:rPr lang="en-US" altLang="ko-KR" dirty="0"/>
              <a:t>Static </a:t>
            </a:r>
            <a:r>
              <a:rPr lang="ko-KR" altLang="en-US" dirty="0"/>
              <a:t>자체적으로 주소에 따른 라우팅 기능을 제공 하였지만 </a:t>
            </a:r>
            <a:r>
              <a:rPr lang="en-US" altLang="ko-KR" dirty="0"/>
              <a:t>Koa </a:t>
            </a:r>
            <a:r>
              <a:rPr lang="ko-KR" altLang="en-US" dirty="0"/>
              <a:t>는 해당 기능을 쓰려면 </a:t>
            </a:r>
            <a:r>
              <a:rPr lang="en-US" altLang="ko-KR" dirty="0" err="1"/>
              <a:t>koa</a:t>
            </a:r>
            <a:r>
              <a:rPr lang="en-US" altLang="ko-KR" dirty="0"/>
              <a:t>-mount </a:t>
            </a:r>
            <a:r>
              <a:rPr lang="ko-KR" altLang="en-US" dirty="0"/>
              <a:t>라는 모듈 설치가 필요함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5106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 vs Koa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Express</a:t>
            </a:r>
            <a:r>
              <a:rPr lang="ko-KR" altLang="en-US" dirty="0"/>
              <a:t> 내장 모듈로도 특정 주소에 대한 </a:t>
            </a:r>
            <a:r>
              <a:rPr lang="en-US" altLang="ko-KR" dirty="0"/>
              <a:t>Static </a:t>
            </a:r>
            <a:r>
              <a:rPr lang="ko-KR" altLang="en-US" dirty="0"/>
              <a:t>폴더 설정이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Koa</a:t>
            </a:r>
            <a:r>
              <a:rPr lang="ko-KR" altLang="en-US" dirty="0"/>
              <a:t> 는 </a:t>
            </a:r>
            <a:r>
              <a:rPr lang="en-US" altLang="ko-KR" dirty="0" err="1"/>
              <a:t>koa</a:t>
            </a:r>
            <a:r>
              <a:rPr lang="en-US" altLang="ko-KR" dirty="0"/>
              <a:t>-static </a:t>
            </a:r>
            <a:r>
              <a:rPr lang="ko-KR" altLang="en-US" dirty="0"/>
              <a:t>과 </a:t>
            </a:r>
            <a:r>
              <a:rPr lang="en-US" altLang="ko-KR" dirty="0" err="1"/>
              <a:t>koa</a:t>
            </a:r>
            <a:r>
              <a:rPr lang="en-US" altLang="ko-KR" dirty="0"/>
              <a:t>-mount </a:t>
            </a:r>
            <a:r>
              <a:rPr lang="ko-KR" altLang="en-US" dirty="0"/>
              <a:t>모듈을 둘 다 설치 해야만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187DDF-F917-5C05-1BFF-5DE9B1A3630B}"/>
              </a:ext>
            </a:extLst>
          </p:cNvPr>
          <p:cNvSpPr txBox="1"/>
          <p:nvPr/>
        </p:nvSpPr>
        <p:spPr>
          <a:xfrm>
            <a:off x="510988" y="1635745"/>
            <a:ext cx="609460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'/uploads'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'uploads'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8D72B-A47E-8FD6-9A5B-8432A5029F85}"/>
              </a:ext>
            </a:extLst>
          </p:cNvPr>
          <p:cNvSpPr txBox="1"/>
          <p:nvPr/>
        </p:nvSpPr>
        <p:spPr>
          <a:xfrm>
            <a:off x="510988" y="3429000"/>
            <a:ext cx="6094602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-static'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-mount'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'/public'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</a:t>
            </a:r>
          </a:p>
        </p:txBody>
      </p:sp>
    </p:spTree>
    <p:extLst>
      <p:ext uri="{BB962C8B-B14F-4D97-AF65-F5344CB8AC3E}">
        <p14:creationId xmlns:p14="http://schemas.microsoft.com/office/powerpoint/2010/main" val="3736195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Koa static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Koa-static </a:t>
            </a:r>
            <a:r>
              <a:rPr lang="ko-KR" altLang="en-US" dirty="0"/>
              <a:t>과 </a:t>
            </a:r>
            <a:r>
              <a:rPr lang="en-US" altLang="ko-KR" dirty="0" err="1"/>
              <a:t>koa</a:t>
            </a:r>
            <a:r>
              <a:rPr lang="en-US" altLang="ko-KR" dirty="0"/>
              <a:t>-mount </a:t>
            </a:r>
            <a:r>
              <a:rPr lang="ko-KR" altLang="en-US" dirty="0"/>
              <a:t>를 사용하여 </a:t>
            </a:r>
            <a:r>
              <a:rPr lang="en-US" altLang="ko-KR" dirty="0"/>
              <a:t>public/ </a:t>
            </a:r>
            <a:r>
              <a:rPr lang="ko-KR" altLang="en-US" dirty="0"/>
              <a:t>주소로</a:t>
            </a:r>
            <a:r>
              <a:rPr lang="en-US" altLang="ko-KR" dirty="0"/>
              <a:t> public </a:t>
            </a:r>
            <a:r>
              <a:rPr lang="ko-KR" altLang="en-US" dirty="0"/>
              <a:t>폴더에 접근이 가능하도록 설정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ACE7A-A6B0-FF89-B52F-36A5876A50D7}"/>
              </a:ext>
            </a:extLst>
          </p:cNvPr>
          <p:cNvSpPr txBox="1"/>
          <p:nvPr/>
        </p:nvSpPr>
        <p:spPr>
          <a:xfrm>
            <a:off x="812992" y="2900494"/>
            <a:ext cx="6094602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-static'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-mount’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다른 코드들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'/public'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6187CD-9701-1758-8218-DF53BC404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8" b="10330"/>
          <a:stretch/>
        </p:blipFill>
        <p:spPr>
          <a:xfrm>
            <a:off x="812992" y="4600260"/>
            <a:ext cx="4556112" cy="134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258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클라이언트에서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소켓 통신 보내기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376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클라이언트에서 통신 보내기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클라이언트에서 </a:t>
            </a:r>
            <a:r>
              <a:rPr lang="en-US" altLang="ko-KR" dirty="0" err="1"/>
              <a:t>Websocket</a:t>
            </a:r>
            <a:r>
              <a:rPr lang="ko-KR" altLang="en-US" dirty="0"/>
              <a:t> 서버를 연결하고 서버에 </a:t>
            </a:r>
            <a:r>
              <a:rPr lang="en-US" altLang="ko-KR" dirty="0" err="1"/>
              <a:t>addEventListener</a:t>
            </a:r>
            <a:r>
              <a:rPr lang="en-US" altLang="ko-KR" dirty="0"/>
              <a:t> </a:t>
            </a:r>
            <a:r>
              <a:rPr lang="ko-KR" altLang="en-US" dirty="0"/>
              <a:t>를 등록하여 이전에 준비 </a:t>
            </a:r>
            <a:r>
              <a:rPr lang="ko-KR" altLang="en-US" dirty="0" err="1"/>
              <a:t>해두었던</a:t>
            </a:r>
            <a:r>
              <a:rPr lang="ko-KR" altLang="en-US" dirty="0"/>
              <a:t> 서버로 통신을 보내 봅시다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Open </a:t>
            </a:r>
            <a:r>
              <a:rPr lang="ko-KR" altLang="en-US" dirty="0"/>
              <a:t>이라는 </a:t>
            </a:r>
            <a:r>
              <a:rPr lang="en-US" altLang="ko-KR" dirty="0" err="1"/>
              <a:t>AddEventListener</a:t>
            </a:r>
            <a:r>
              <a:rPr lang="en-US" altLang="ko-KR" dirty="0"/>
              <a:t> </a:t>
            </a:r>
            <a:r>
              <a:rPr lang="ko-KR" altLang="en-US" dirty="0"/>
              <a:t>를 통해 접속 되면 바로 메시지를 전송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E8CAF-4491-4AF9-BA56-74F91A2AD551}"/>
              </a:ext>
            </a:extLst>
          </p:cNvPr>
          <p:cNvSpPr txBox="1"/>
          <p:nvPr/>
        </p:nvSpPr>
        <p:spPr>
          <a:xfrm>
            <a:off x="723551" y="3559818"/>
            <a:ext cx="8059722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@ts-check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/chat`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안녕하세욧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저는 클라이언트 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0DE165-9BA1-C5EB-912E-5EEE1E43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531" y="3559817"/>
            <a:ext cx="4935469" cy="8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392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클라이언트에서 통신 받기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이번에는 서버에서 보낸 통신을 받아 봅시다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Message </a:t>
            </a:r>
            <a:r>
              <a:rPr lang="ko-KR" altLang="en-US" dirty="0"/>
              <a:t>라는 </a:t>
            </a:r>
            <a:r>
              <a:rPr lang="en-US" altLang="ko-KR" dirty="0" err="1"/>
              <a:t>addEventListener</a:t>
            </a:r>
            <a:r>
              <a:rPr lang="en-US" altLang="ko-KR" dirty="0"/>
              <a:t> </a:t>
            </a:r>
            <a:r>
              <a:rPr lang="ko-KR" altLang="en-US" dirty="0"/>
              <a:t>로 받습니다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서버에서 보낸 메시지는 </a:t>
            </a:r>
            <a:r>
              <a:rPr lang="en-US" altLang="ko-KR" dirty="0"/>
              <a:t>event </a:t>
            </a:r>
            <a:r>
              <a:rPr lang="ko-KR" altLang="en-US" dirty="0"/>
              <a:t>매개 변수의 </a:t>
            </a:r>
            <a:r>
              <a:rPr lang="en-US" altLang="ko-KR" dirty="0"/>
              <a:t>data </a:t>
            </a:r>
            <a:r>
              <a:rPr lang="ko-KR" altLang="en-US" dirty="0"/>
              <a:t>키에 담겨서 들어옵니다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E8CAF-4491-4AF9-BA56-74F91A2AD551}"/>
              </a:ext>
            </a:extLst>
          </p:cNvPr>
          <p:cNvSpPr txBox="1"/>
          <p:nvPr/>
        </p:nvSpPr>
        <p:spPr>
          <a:xfrm>
            <a:off x="723551" y="3710344"/>
            <a:ext cx="8059722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@ts-check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/chat`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149D0D-3EC5-0769-95BC-C532A2D93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235" y="3710343"/>
            <a:ext cx="4325301" cy="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62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1155946"/>
            <a:ext cx="12192000" cy="322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IIFE</a:t>
            </a:r>
          </a:p>
          <a:p>
            <a:pPr lvl="1" algn="ctr">
              <a:lnSpc>
                <a:spcPct val="150000"/>
              </a:lnSpc>
            </a:pPr>
            <a:r>
              <a:rPr lang="en-US" altLang="ko-KR" sz="40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(Immediately Invoked Function Expression)</a:t>
            </a:r>
          </a:p>
        </p:txBody>
      </p:sp>
    </p:spTree>
    <p:extLst>
      <p:ext uri="{BB962C8B-B14F-4D97-AF65-F5344CB8AC3E}">
        <p14:creationId xmlns:p14="http://schemas.microsoft.com/office/powerpoint/2010/main" val="2080772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681012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IIFE(Immediately Invoked Function Expression)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함수가 정의되지 마자 사용되는 즉시 실행 함수라고 합니다</a:t>
            </a:r>
            <a:endParaRPr lang="en-US" altLang="ko-KR" dirty="0"/>
          </a:p>
          <a:p>
            <a:r>
              <a:rPr lang="ko-KR" altLang="en-US" dirty="0"/>
              <a:t>보통 함수의 정의 부분을 외부로 </a:t>
            </a:r>
            <a:r>
              <a:rPr lang="ko-KR" altLang="en-US" dirty="0" err="1"/>
              <a:t>부터</a:t>
            </a:r>
            <a:r>
              <a:rPr lang="ko-KR" altLang="en-US" dirty="0"/>
              <a:t> 감추고 싶을 때 사용하는 방법입니다</a:t>
            </a:r>
            <a:endParaRPr lang="en-US" altLang="ko-KR" dirty="0"/>
          </a:p>
          <a:p>
            <a:r>
              <a:rPr lang="ko-KR" altLang="en-US" dirty="0"/>
              <a:t>현재 저희 클라이언트에서 </a:t>
            </a:r>
            <a:r>
              <a:rPr lang="en-US" altLang="ko-KR" dirty="0"/>
              <a:t>console </a:t>
            </a:r>
            <a:r>
              <a:rPr lang="ko-KR" altLang="en-US" dirty="0"/>
              <a:t>창을 띄우고 </a:t>
            </a:r>
            <a:r>
              <a:rPr lang="en-US" altLang="ko-KR" dirty="0"/>
              <a:t>socket </a:t>
            </a:r>
            <a:r>
              <a:rPr lang="ko-KR" altLang="en-US" dirty="0"/>
              <a:t>을 입력해 보세요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저희가 정의한 소켓을 바로 확인할 수 있습니다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781E9-5FCD-77BE-5FBF-0BEAD04C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63" y="3701433"/>
            <a:ext cx="10253804" cy="7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82608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681012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IIFE(Immediately Invoked Function Expression)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이런 부분을 감추고 싶을 때</a:t>
            </a:r>
            <a:r>
              <a:rPr lang="en-US" altLang="ko-KR" dirty="0"/>
              <a:t>, IIFE </a:t>
            </a:r>
            <a:r>
              <a:rPr lang="ko-KR" altLang="en-US" dirty="0"/>
              <a:t>를 사용합니다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88C66-DE51-8CD5-9EA3-750FAD7D9DA4}"/>
              </a:ext>
            </a:extLst>
          </p:cNvPr>
          <p:cNvSpPr txBox="1"/>
          <p:nvPr/>
        </p:nvSpPr>
        <p:spPr>
          <a:xfrm>
            <a:off x="828411" y="2222164"/>
            <a:ext cx="9297101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IIFE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/chat`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안녕하세욧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저는 클라이언트 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4FF141-250A-7D27-A499-E6DA9177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868" y="5161599"/>
            <a:ext cx="4784144" cy="7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25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31932309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Broadcast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소켓 서버는 </a:t>
            </a:r>
            <a:r>
              <a:rPr lang="en-US" altLang="ko-KR" dirty="0"/>
              <a:t>app.ws </a:t>
            </a:r>
            <a:r>
              <a:rPr lang="ko-KR" altLang="en-US" dirty="0"/>
              <a:t>에 할당 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 소켓 서버를 </a:t>
            </a:r>
            <a:r>
              <a:rPr lang="en-US" altLang="ko-KR" dirty="0"/>
              <a:t>server </a:t>
            </a:r>
            <a:r>
              <a:rPr lang="ko-KR" altLang="en-US" dirty="0"/>
              <a:t>라는 변수에 로 받아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다만 웹 소켓 서버는 </a:t>
            </a:r>
            <a:r>
              <a:rPr lang="en-US" altLang="ko-KR" dirty="0"/>
              <a:t>server </a:t>
            </a:r>
            <a:r>
              <a:rPr lang="ko-KR" altLang="en-US" dirty="0"/>
              <a:t>정보 이외에 많은 데이터를 담고 있으므로 해당 오브젝트 중에서 </a:t>
            </a:r>
            <a:r>
              <a:rPr lang="en-US" altLang="ko-KR" dirty="0"/>
              <a:t>server </a:t>
            </a:r>
            <a:r>
              <a:rPr lang="ko-KR" altLang="en-US" dirty="0"/>
              <a:t>라는 키에 할당 된 값만 받아와야 합니다</a:t>
            </a:r>
            <a:endParaRPr lang="en-US" altLang="ko-KR" dirty="0"/>
          </a:p>
          <a:p>
            <a:r>
              <a:rPr lang="ko-KR" altLang="en-US" dirty="0"/>
              <a:t>구조 분해 할당 문법으로 받아 오면 됩니다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2A82C-C34F-E1F4-01DB-9A86745CA558}"/>
              </a:ext>
            </a:extLst>
          </p:cNvPr>
          <p:cNvSpPr txBox="1"/>
          <p:nvPr/>
        </p:nvSpPr>
        <p:spPr>
          <a:xfrm>
            <a:off x="807440" y="5160278"/>
            <a:ext cx="6094602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0957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변수를 사용하여 전체 전달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Server </a:t>
            </a:r>
            <a:r>
              <a:rPr lang="ko-KR" altLang="en-US" dirty="0"/>
              <a:t>의 </a:t>
            </a:r>
            <a:r>
              <a:rPr lang="en-US" altLang="ko-KR" dirty="0"/>
              <a:t>clients </a:t>
            </a:r>
            <a:r>
              <a:rPr lang="ko-KR" altLang="en-US" dirty="0"/>
              <a:t>키에는 접속한 클라이언트가 배열로 저장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저번에 사용한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/>
              <a:t>를 통해 모든 클라이언트에 통신을 보내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8FE9E-1087-000A-0D4B-D301CAED75E9}"/>
              </a:ext>
            </a:extLst>
          </p:cNvPr>
          <p:cNvSpPr txBox="1"/>
          <p:nvPr/>
        </p:nvSpPr>
        <p:spPr>
          <a:xfrm>
            <a:off x="790662" y="2944287"/>
            <a:ext cx="8403672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'/chat'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모든 클라이언트에게 데이터를 보낸다 실시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  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96227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변수를 사용하여 전체 전달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다른 탭에서 접속을 하면 접속한 클라이언트의 수 만큼 </a:t>
            </a:r>
            <a:r>
              <a:rPr lang="en-US" altLang="ko-KR" dirty="0"/>
              <a:t>console.log </a:t>
            </a:r>
            <a:r>
              <a:rPr lang="ko-KR" altLang="en-US" dirty="0"/>
              <a:t>가 찍힙니다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43D684-EDBD-B7B3-EEB0-F822349B6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31" y="2913150"/>
            <a:ext cx="8346763" cy="63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092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 채팅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254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 채팅의 흐름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클라이언트의 </a:t>
            </a:r>
            <a:r>
              <a:rPr lang="en-US" altLang="ko-KR" dirty="0"/>
              <a:t>form </a:t>
            </a:r>
            <a:r>
              <a:rPr lang="ko-KR" altLang="en-US" dirty="0"/>
              <a:t>에 내용을 입력하고 보내기를 누르면 서버로 데이터를 전달</a:t>
            </a:r>
            <a:endParaRPr lang="en-US" altLang="ko-KR" dirty="0"/>
          </a:p>
          <a:p>
            <a:r>
              <a:rPr lang="ko-KR" altLang="en-US" dirty="0"/>
              <a:t>서버는 해당 정보를 다시 모든 클라이언트에게 보내는 형태로 구조를 만들어 봅시다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Pug</a:t>
            </a:r>
            <a:r>
              <a:rPr lang="ko-KR" altLang="en-US" dirty="0"/>
              <a:t> 에 구현한 </a:t>
            </a:r>
            <a:r>
              <a:rPr lang="en-US" altLang="ko-KR" dirty="0"/>
              <a:t>form </a:t>
            </a:r>
            <a:r>
              <a:rPr lang="ko-KR" altLang="en-US" dirty="0"/>
              <a:t>의 </a:t>
            </a:r>
            <a:r>
              <a:rPr lang="en-US" altLang="ko-KR" dirty="0"/>
              <a:t>input </a:t>
            </a:r>
            <a:r>
              <a:rPr lang="ko-KR" altLang="en-US" dirty="0"/>
              <a:t>에 </a:t>
            </a:r>
            <a:r>
              <a:rPr lang="en-US" altLang="ko-KR" dirty="0"/>
              <a:t>id </a:t>
            </a:r>
            <a:r>
              <a:rPr lang="ko-KR" altLang="en-US" dirty="0"/>
              <a:t>를 부여하고 해당 </a:t>
            </a:r>
            <a:r>
              <a:rPr lang="en-US" altLang="ko-KR" dirty="0"/>
              <a:t>form </a:t>
            </a:r>
            <a:r>
              <a:rPr lang="ko-KR" altLang="en-US" dirty="0"/>
              <a:t>에서 입력 받은 데이터를 서버로 전달해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1143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Form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전달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Pug </a:t>
            </a:r>
            <a:r>
              <a:rPr lang="ko-KR" altLang="en-US" dirty="0"/>
              <a:t>에서 </a:t>
            </a:r>
            <a:r>
              <a:rPr lang="en-US" altLang="ko-KR" dirty="0"/>
              <a:t>id </a:t>
            </a:r>
            <a:r>
              <a:rPr lang="ko-KR" altLang="en-US" dirty="0"/>
              <a:t>는 </a:t>
            </a:r>
            <a:r>
              <a:rPr lang="en-US" altLang="ko-KR" dirty="0"/>
              <a:t>#</a:t>
            </a:r>
            <a:r>
              <a:rPr lang="ko-KR" altLang="en-US" dirty="0"/>
              <a:t> 으로 부여합니다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12BC4-7423-A713-330A-D1C10EE56976}"/>
              </a:ext>
            </a:extLst>
          </p:cNvPr>
          <p:cNvSpPr txBox="1"/>
          <p:nvPr/>
        </p:nvSpPr>
        <p:spPr>
          <a:xfrm>
            <a:off x="748716" y="2162792"/>
            <a:ext cx="10677089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flex.text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center.flex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column.align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-items-center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.w-100.p-3.bg-primary.text-white.font-bold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채팅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#chat.w-50.h-75.p-5.bg-secondary.text-bottom.overflow-auto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"return false;"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#form.w-50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채팅을 입력하세요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#input.w-75.m-3.p-3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#btn.p-3.btn.btn-primary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보내기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"public/chat.js"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838356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Chat.js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과 보내기 버튼을 변수에 담아서 처리해 줍시다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그리고 채팅이 표현 될</a:t>
            </a:r>
            <a:r>
              <a:rPr lang="en-US" altLang="ko-KR" dirty="0"/>
              <a:t>, chat </a:t>
            </a:r>
            <a:r>
              <a:rPr lang="ko-KR" altLang="en-US" dirty="0"/>
              <a:t>도 미리 저장해 둡시다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ED81D-6A89-53A0-7826-2122FD90C97C}"/>
              </a:ext>
            </a:extLst>
          </p:cNvPr>
          <p:cNvSpPr txBox="1"/>
          <p:nvPr/>
        </p:nvSpPr>
        <p:spPr>
          <a:xfrm>
            <a:off x="815828" y="3000891"/>
            <a:ext cx="866373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/chat`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'chat'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40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Chat.js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보내기 버튼을 클릭하면 </a:t>
            </a:r>
            <a:r>
              <a:rPr lang="en-US" altLang="ko-KR" dirty="0" err="1"/>
              <a:t>inputEl</a:t>
            </a:r>
            <a:r>
              <a:rPr lang="en-US" altLang="ko-KR" dirty="0"/>
              <a:t> </a:t>
            </a:r>
            <a:r>
              <a:rPr lang="ko-KR" altLang="en-US" dirty="0"/>
              <a:t>의 값을 읽어서 서버로 보내고 </a:t>
            </a:r>
            <a:r>
              <a:rPr lang="en-US" altLang="ko-KR" dirty="0"/>
              <a:t>input </a:t>
            </a:r>
            <a:r>
              <a:rPr lang="ko-KR" altLang="en-US" dirty="0"/>
              <a:t>의 값은 초기화를 시켜봅시다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그리고 이제는 유저의 이름도 같이 보내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CABA2-5FAE-21C2-8841-B0086AA64FB2}"/>
              </a:ext>
            </a:extLst>
          </p:cNvPr>
          <p:cNvSpPr txBox="1"/>
          <p:nvPr/>
        </p:nvSpPr>
        <p:spPr>
          <a:xfrm>
            <a:off x="815828" y="3615061"/>
            <a:ext cx="8286227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29253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39C0F5-C879-22C5-345E-8E54616D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75814"/>
            <a:ext cx="10363200" cy="55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089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사이드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서버에는 아직 클라이언트의 통신을 받는 코드가 없습니다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On(‘message’, (message) =&gt; {}) </a:t>
            </a:r>
            <a:r>
              <a:rPr lang="ko-KR" altLang="en-US" dirty="0"/>
              <a:t>로 클라이언트 통신을 받아 봅시다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AA58C-0EB5-E5B2-FF8E-13BC8D1404D8}"/>
              </a:ext>
            </a:extLst>
          </p:cNvPr>
          <p:cNvSpPr txBox="1"/>
          <p:nvPr/>
        </p:nvSpPr>
        <p:spPr>
          <a:xfrm>
            <a:off x="814492" y="2147311"/>
            <a:ext cx="6094602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41F27E-1E23-B019-AF81-34D51B8E8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2" y="4446199"/>
            <a:ext cx="6126605" cy="126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941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사이드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메시지 받기에는 성공 했으니 받은 메시지를 다시 클라이언트로 전달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5436A-038F-D88A-F897-EAC98090C10D}"/>
              </a:ext>
            </a:extLst>
          </p:cNvPr>
          <p:cNvSpPr txBox="1"/>
          <p:nvPr/>
        </p:nvSpPr>
        <p:spPr>
          <a:xfrm>
            <a:off x="782272" y="2272497"/>
            <a:ext cx="8378505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'/chat'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77097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Chat.js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서버에서 전달 받은 채팅 내용을 </a:t>
            </a:r>
            <a:r>
              <a:rPr lang="en-US" altLang="ko-KR" dirty="0"/>
              <a:t>chat div </a:t>
            </a:r>
            <a:r>
              <a:rPr lang="ko-KR" altLang="en-US" dirty="0"/>
              <a:t>에 추가해 봅시다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p </a:t>
            </a:r>
            <a:r>
              <a:rPr lang="ko-KR" altLang="en-US" dirty="0"/>
              <a:t>태그를 만들고</a:t>
            </a:r>
            <a:r>
              <a:rPr lang="en-US" altLang="ko-KR" dirty="0"/>
              <a:t>, </a:t>
            </a:r>
            <a:r>
              <a:rPr lang="ko-KR" altLang="en-US" dirty="0"/>
              <a:t>부트스트랩 클래스를 붙인 뒤에 </a:t>
            </a:r>
            <a:r>
              <a:rPr lang="en-US" altLang="ko-KR" dirty="0"/>
              <a:t>chat div </a:t>
            </a:r>
            <a:r>
              <a:rPr lang="ko-KR" altLang="en-US" dirty="0"/>
              <a:t>에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8BD28-7172-8981-A1C0-E07A046BE0E7}"/>
              </a:ext>
            </a:extLst>
          </p:cNvPr>
          <p:cNvSpPr txBox="1"/>
          <p:nvPr/>
        </p:nvSpPr>
        <p:spPr>
          <a:xfrm>
            <a:off x="799401" y="2967987"/>
            <a:ext cx="8730842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'p-2'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-warning'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'text-black'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-bold'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scrollTop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scrollHeight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741114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메시지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856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서버의 안내 문구 코드 작업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서버는 새로운 유저가 접속하면 접속 했다는 메시지와 현 채팅방의 인원을 안내해 줘야 합니다</a:t>
            </a:r>
            <a:endParaRPr lang="en-US" altLang="ko-KR" dirty="0"/>
          </a:p>
          <a:p>
            <a:r>
              <a:rPr lang="ko-KR" altLang="en-US" dirty="0"/>
              <a:t>서버는 유저가 나가면 나갔다는 메시지와 현 채팅방의 인원을 안내해 줘야 합니다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ko-KR" altLang="en-US" dirty="0" err="1"/>
              <a:t>코들르</a:t>
            </a:r>
            <a:r>
              <a:rPr lang="ko-KR" altLang="en-US" dirty="0"/>
              <a:t> 작업해 봅시다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544057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서버의 안내 문구 코드 작업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서버는 새로운 유저가 </a:t>
            </a:r>
            <a:r>
              <a:rPr lang="ko-KR" altLang="en-US" dirty="0" err="1"/>
              <a:t>접속하거</a:t>
            </a:r>
            <a:r>
              <a:rPr lang="ko-KR" altLang="en-US" dirty="0"/>
              <a:t> 나가면 알림 메시지와 현 채팅방의 인원을 안내해 줘야 합니다</a:t>
            </a:r>
            <a:endParaRPr lang="en-US" altLang="ko-KR" dirty="0"/>
          </a:p>
          <a:p>
            <a:r>
              <a:rPr lang="ko-KR" altLang="en-US" dirty="0"/>
              <a:t>이러한 부분은 </a:t>
            </a:r>
            <a:r>
              <a:rPr lang="ko-KR" altLang="en-US" dirty="0" err="1"/>
              <a:t>백엔드</a:t>
            </a:r>
            <a:r>
              <a:rPr lang="ko-KR" altLang="en-US" dirty="0"/>
              <a:t> 서버에서만 가능합니다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클라이언트 수 파악 등의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13713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 안내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소켓 서버 상단에 위치 시켜 주면 됩니다</a:t>
            </a:r>
            <a:endParaRPr lang="en-US" altLang="ko-KR" dirty="0"/>
          </a:p>
          <a:p>
            <a:r>
              <a:rPr lang="ko-KR" altLang="en-US" dirty="0"/>
              <a:t>미들 </a:t>
            </a:r>
            <a:r>
              <a:rPr lang="ko-KR" altLang="en-US" dirty="0" err="1"/>
              <a:t>웨어는</a:t>
            </a:r>
            <a:r>
              <a:rPr lang="ko-KR" altLang="en-US" dirty="0"/>
              <a:t> 할 일을 마치면 뒤로 넘기기 때문에 웹 소켓 서버 상단에 위치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6D102-6958-DC46-8426-7DE004DA4499}"/>
              </a:ext>
            </a:extLst>
          </p:cNvPr>
          <p:cNvSpPr txBox="1"/>
          <p:nvPr/>
        </p:nvSpPr>
        <p:spPr>
          <a:xfrm>
            <a:off x="803462" y="2980015"/>
            <a:ext cx="1087755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서버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새로운 유저가 참여 했습니다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현재 유저 수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</p:txBody>
      </p:sp>
    </p:spTree>
    <p:extLst>
      <p:ext uri="{BB962C8B-B14F-4D97-AF65-F5344CB8AC3E}">
        <p14:creationId xmlns:p14="http://schemas.microsoft.com/office/powerpoint/2010/main" val="2703720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 종료 안내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On(‘close’, () =&gt; {}) </a:t>
            </a:r>
            <a:r>
              <a:rPr lang="ko-KR" altLang="en-US" dirty="0"/>
              <a:t>로 사용하면 됩니다</a:t>
            </a:r>
            <a:r>
              <a:rPr lang="en-US" altLang="ko-KR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6D102-6958-DC46-8426-7DE004DA4499}"/>
              </a:ext>
            </a:extLst>
          </p:cNvPr>
          <p:cNvSpPr txBox="1"/>
          <p:nvPr/>
        </p:nvSpPr>
        <p:spPr>
          <a:xfrm>
            <a:off x="803462" y="2136338"/>
            <a:ext cx="1087755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서버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새로운 유저가 참여 했습니다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현재 유저 수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</p:txBody>
      </p:sp>
    </p:spTree>
    <p:extLst>
      <p:ext uri="{BB962C8B-B14F-4D97-AF65-F5344CB8AC3E}">
        <p14:creationId xmlns:p14="http://schemas.microsoft.com/office/powerpoint/2010/main" val="26125902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sz="44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44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닉네임 정하기 구현</a:t>
            </a:r>
            <a:r>
              <a:rPr lang="en-US" altLang="ko-KR" sz="44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아래의 데이터를 사용해서 </a:t>
            </a:r>
            <a:r>
              <a:rPr lang="ko-KR" altLang="en-US" dirty="0" err="1"/>
              <a:t>랜덤한</a:t>
            </a:r>
            <a:r>
              <a:rPr lang="ko-KR" altLang="en-US" dirty="0"/>
              <a:t> 닉네임을 정해서 전달하는 부분을 구현해 주세요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각각의 배열에서 </a:t>
            </a:r>
            <a:r>
              <a:rPr lang="ko-KR" altLang="en-US" dirty="0" err="1"/>
              <a:t>랜덤한</a:t>
            </a:r>
            <a:r>
              <a:rPr lang="ko-KR" altLang="en-US" dirty="0"/>
              <a:t> 값을 골라서 </a:t>
            </a:r>
            <a:r>
              <a:rPr lang="ko-KR" altLang="en-US" dirty="0" err="1"/>
              <a:t>리턴하는</a:t>
            </a:r>
            <a:r>
              <a:rPr lang="ko-KR" altLang="en-US" dirty="0"/>
              <a:t> 함수를 만들어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그리고 각각의 배열에서 뽑힌 값을 합쳐서 닉네임을 구현해 보아요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결과만 랜덤 하다면 다양한 방법으로 구현하셔도 좋습니다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452834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90A28B-18F4-CD65-FE5E-36CF90740FDE}"/>
              </a:ext>
            </a:extLst>
          </p:cNvPr>
          <p:cNvSpPr txBox="1"/>
          <p:nvPr/>
        </p:nvSpPr>
        <p:spPr>
          <a:xfrm>
            <a:off x="1905000" y="58846"/>
            <a:ext cx="3867150" cy="6740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멋진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잘생긴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예쁜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졸린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우아한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힙한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배고픈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집에 가기 싫은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집에 가고 싶은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귀여운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중후한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똑똑한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이게 뭔가 싶은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까리한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프론트가 하고 싶은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백엔드가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재미 있는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몽고 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디비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날려 먹은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열심히하는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피곤한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눈빛이 초롱초롱한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치킨이 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땡기는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술이 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땡기는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D1D60-5B8E-8421-152B-836D79920B33}"/>
              </a:ext>
            </a:extLst>
          </p:cNvPr>
          <p:cNvSpPr txBox="1"/>
          <p:nvPr/>
        </p:nvSpPr>
        <p:spPr>
          <a:xfrm>
            <a:off x="5934075" y="197345"/>
            <a:ext cx="3867150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유림님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지훈님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한솔님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윤비님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승환님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영은님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수지님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종익님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혜영님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준우님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진형님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민정님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소민님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지현님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다영님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세영님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의진님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승수님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해성님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허원님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04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4710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C4BB68-6E62-63BF-518F-253D2E8263DE}"/>
              </a:ext>
            </a:extLst>
          </p:cNvPr>
          <p:cNvSpPr txBox="1"/>
          <p:nvPr/>
        </p:nvSpPr>
        <p:spPr>
          <a:xfrm>
            <a:off x="523874" y="512713"/>
            <a:ext cx="9439275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pickRandomArr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randomIndex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randomIndex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pickRandomArr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pickRandomArr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684541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색상 변경하기도 만들어 봅시다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유저별로 구별하기 편하게 하기 위해 유저별로 색상을 지정해서 해당 유저가 채팅을 올리면 해당 색상으로 올라가도록 해봅시다</a:t>
            </a:r>
            <a:r>
              <a:rPr lang="en-US" altLang="ko-KR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0ED3FD-D98C-42B9-3828-25688996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89" y="2751771"/>
            <a:ext cx="6082370" cy="36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785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색상 변경하기도 만들어 봅시다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랜덤 함수는 구현되어 있으므로 부트</a:t>
            </a:r>
            <a:r>
              <a:rPr lang="en-US" altLang="ko-KR" dirty="0"/>
              <a:t> </a:t>
            </a:r>
            <a:r>
              <a:rPr lang="ko-KR" altLang="en-US" dirty="0" err="1"/>
              <a:t>스트랩의</a:t>
            </a:r>
            <a:r>
              <a:rPr lang="ko-KR" altLang="en-US" dirty="0"/>
              <a:t> 색상만 넣어 줍시다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서버 메시지는 유저 접속 시 빨간색 </a:t>
            </a:r>
            <a:r>
              <a:rPr lang="en-US" altLang="ko-KR" dirty="0"/>
              <a:t>/ </a:t>
            </a:r>
            <a:r>
              <a:rPr lang="ko-KR" altLang="en-US" dirty="0"/>
              <a:t>접속 종료 시 검정색으로 줍시다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907F7-E29E-7E4D-7069-F2FC719AA1C5}"/>
              </a:ext>
            </a:extLst>
          </p:cNvPr>
          <p:cNvSpPr txBox="1"/>
          <p:nvPr/>
        </p:nvSpPr>
        <p:spPr>
          <a:xfrm>
            <a:off x="770965" y="2962905"/>
            <a:ext cx="7978588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bootColor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-primary'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'text-white'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-success'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'text-white'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-warning'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'text-black'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-info'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'text-white'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'alert-primary'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'text-black'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'alert-secondary'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'text-black'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'alert-success'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'text-black'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'alert-danger'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'text-black'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'alert-warning'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'text-black'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'alert-info'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'text-black'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];</a:t>
            </a:r>
          </a:p>
        </p:txBody>
      </p:sp>
    </p:spTree>
    <p:extLst>
      <p:ext uri="{BB962C8B-B14F-4D97-AF65-F5344CB8AC3E}">
        <p14:creationId xmlns:p14="http://schemas.microsoft.com/office/powerpoint/2010/main" val="5941455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색상 변경하기도 만들어 봅시다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랜덤 함수는 구현되어 있으므로 부트</a:t>
            </a:r>
            <a:r>
              <a:rPr lang="en-US" altLang="ko-KR" dirty="0"/>
              <a:t> </a:t>
            </a:r>
            <a:r>
              <a:rPr lang="ko-KR" altLang="en-US" dirty="0" err="1"/>
              <a:t>스트랩의</a:t>
            </a:r>
            <a:r>
              <a:rPr lang="ko-KR" altLang="en-US" dirty="0"/>
              <a:t> 색상만 넣어 줍시다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서버 메시지는 유저 접속 시 빨간색 </a:t>
            </a:r>
            <a:r>
              <a:rPr lang="en-US" altLang="ko-KR" dirty="0"/>
              <a:t>/ </a:t>
            </a:r>
            <a:r>
              <a:rPr lang="ko-KR" altLang="en-US" dirty="0"/>
              <a:t>접속 종료 시 검정색으로 줍시다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907F7-E29E-7E4D-7069-F2FC719AA1C5}"/>
              </a:ext>
            </a:extLst>
          </p:cNvPr>
          <p:cNvSpPr txBox="1"/>
          <p:nvPr/>
        </p:nvSpPr>
        <p:spPr>
          <a:xfrm>
            <a:off x="770965" y="2962905"/>
            <a:ext cx="7978588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bootColor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-primary'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'text-white'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-success'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'text-white'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-warning'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'text-black'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-info'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'text-white'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'alert-primary'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'text-black'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'alert-secondary'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'text-black'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'alert-success'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'text-black'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'alert-danger'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'text-black'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'alert-warning'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'text-black'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'alert-info'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'text-black'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];</a:t>
            </a:r>
          </a:p>
        </p:txBody>
      </p:sp>
    </p:spTree>
    <p:extLst>
      <p:ext uri="{BB962C8B-B14F-4D97-AF65-F5344CB8AC3E}">
        <p14:creationId xmlns:p14="http://schemas.microsoft.com/office/powerpoint/2010/main" val="31160501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색상 변경하기도 만들어 봅시다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색상 조합도 랜덤 함수를 이용해 </a:t>
            </a:r>
            <a:r>
              <a:rPr lang="en-US" altLang="ko-KR" dirty="0" err="1"/>
              <a:t>thema</a:t>
            </a:r>
            <a:r>
              <a:rPr lang="en-US" altLang="ko-KR" dirty="0"/>
              <a:t> </a:t>
            </a:r>
            <a:r>
              <a:rPr lang="ko-KR" altLang="en-US" dirty="0"/>
              <a:t>변수에 넣고 서버로 전달하는 데이터에도 </a:t>
            </a:r>
            <a:r>
              <a:rPr lang="en-US" altLang="ko-KR" dirty="0" err="1"/>
              <a:t>bg</a:t>
            </a:r>
            <a:r>
              <a:rPr lang="en-US" altLang="ko-KR" dirty="0"/>
              <a:t>, text </a:t>
            </a:r>
            <a:r>
              <a:rPr lang="ko-KR" altLang="en-US" dirty="0"/>
              <a:t>부분을 만들어서 부트스트랩의 컬러 정보를 같이 전달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32206-8329-A250-4091-AB78D6D977F5}"/>
              </a:ext>
            </a:extLst>
          </p:cNvPr>
          <p:cNvSpPr txBox="1"/>
          <p:nvPr/>
        </p:nvSpPr>
        <p:spPr>
          <a:xfrm>
            <a:off x="860612" y="2769206"/>
            <a:ext cx="609600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thema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pickRandomArr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bootColor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thema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thema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591225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색상 변경하기도 만들어 봅시다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프론트에서 실제로 그려 줄 때</a:t>
            </a:r>
            <a:r>
              <a:rPr lang="en-US" altLang="ko-KR" dirty="0"/>
              <a:t>, </a:t>
            </a:r>
            <a:r>
              <a:rPr lang="ko-KR" altLang="en-US" dirty="0"/>
              <a:t>백그라운드와 텍스트 컬러 부분에 대한 클래스를 추가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09A02-B9B5-214A-F39E-A31F5EA533DE}"/>
              </a:ext>
            </a:extLst>
          </p:cNvPr>
          <p:cNvSpPr txBox="1"/>
          <p:nvPr/>
        </p:nvSpPr>
        <p:spPr>
          <a:xfrm>
            <a:off x="2510117" y="2179855"/>
            <a:ext cx="8723790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'p-2'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-bold'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scrollTop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scrollHeight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scrollTop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34012086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28921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7431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몽고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mongodb</a:t>
            </a:r>
            <a:endParaRPr lang="en-US" altLang="ko-KR" dirty="0"/>
          </a:p>
          <a:p>
            <a:r>
              <a:rPr lang="ko-KR" altLang="en-US" dirty="0"/>
              <a:t>이전 프로젝트에서 </a:t>
            </a:r>
            <a:r>
              <a:rPr lang="en-US" altLang="ko-KR" dirty="0"/>
              <a:t>mongo.js </a:t>
            </a:r>
            <a:r>
              <a:rPr lang="ko-KR" altLang="en-US" dirty="0"/>
              <a:t>코드 가져오기</a:t>
            </a:r>
            <a:endParaRPr lang="en-US" altLang="ko-KR" dirty="0"/>
          </a:p>
          <a:p>
            <a:r>
              <a:rPr lang="ko-KR" altLang="en-US" dirty="0"/>
              <a:t>몽고 클라이언트 모듈 가져오기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64398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16C1B-FCF3-381C-0F70-CE69FF3E2FEC}"/>
              </a:ext>
            </a:extLst>
          </p:cNvPr>
          <p:cNvSpPr txBox="1"/>
          <p:nvPr/>
        </p:nvSpPr>
        <p:spPr>
          <a:xfrm>
            <a:off x="340658" y="198654"/>
            <a:ext cx="11698941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://tetz:qwer1234@cluster0.sdiakr0.mongodb.net/?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retryWrites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true&amp;w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=majority'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37DB2-47B7-84CD-F20A-C52D2488E456}"/>
              </a:ext>
            </a:extLst>
          </p:cNvPr>
          <p:cNvSpPr txBox="1"/>
          <p:nvPr/>
        </p:nvSpPr>
        <p:spPr>
          <a:xfrm>
            <a:off x="340658" y="4212522"/>
            <a:ext cx="1169894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'./public/mongo’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-disable-next-line no-underscore-dangle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_client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8BFA2-2114-A3CE-0070-DE4BA6C00ABC}"/>
              </a:ext>
            </a:extLst>
          </p:cNvPr>
          <p:cNvSpPr txBox="1"/>
          <p:nvPr/>
        </p:nvSpPr>
        <p:spPr>
          <a:xfrm>
            <a:off x="9610164" y="2770095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mongo.js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C643E-8A80-31F6-DFAE-3E937A378D91}"/>
              </a:ext>
            </a:extLst>
          </p:cNvPr>
          <p:cNvSpPr txBox="1"/>
          <p:nvPr/>
        </p:nvSpPr>
        <p:spPr>
          <a:xfrm>
            <a:off x="9610163" y="4740242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app.js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3727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28921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내역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저장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16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개인정보 암호화에 대해 - Hello, world! I'm Yongdeok An">
            <a:extLst>
              <a:ext uri="{FF2B5EF4-FFF2-40B4-BE49-F238E27FC236}">
                <a16:creationId xmlns:a16="http://schemas.microsoft.com/office/drawing/2014/main" id="{605B6DDE-826F-D2CC-A819-7E8EE533B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571" y="1596158"/>
            <a:ext cx="7276858" cy="36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2871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서버로 채팅 메시지가 전달 시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저장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클라이언트에서 전송 된 메시지가 들어오면 다시 클라이언트로 보내기 전에 </a:t>
            </a:r>
            <a:r>
              <a:rPr lang="en-US" altLang="ko-KR" dirty="0"/>
              <a:t>DB</a:t>
            </a:r>
            <a:r>
              <a:rPr lang="ko-KR" altLang="en-US" dirty="0"/>
              <a:t>에 저장하여 줍시다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먼저 컨트롤을 편하게 하기 위해서 전달 받은 메시지를 </a:t>
            </a:r>
            <a:r>
              <a:rPr lang="en-US" altLang="ko-KR" dirty="0" err="1"/>
              <a:t>JSON.parse</a:t>
            </a:r>
            <a:r>
              <a:rPr lang="en-US" altLang="ko-KR" dirty="0"/>
              <a:t> </a:t>
            </a:r>
            <a:r>
              <a:rPr lang="ko-KR" altLang="en-US" dirty="0"/>
              <a:t>하여 </a:t>
            </a:r>
            <a:r>
              <a:rPr lang="en-US" altLang="ko-KR" dirty="0"/>
              <a:t>JS </a:t>
            </a:r>
            <a:r>
              <a:rPr lang="ko-KR" altLang="en-US" dirty="0"/>
              <a:t>오브젝트로 변경한 다음 </a:t>
            </a:r>
            <a:r>
              <a:rPr lang="en-US" altLang="ko-KR" dirty="0"/>
              <a:t>chat </a:t>
            </a:r>
            <a:r>
              <a:rPr lang="ko-KR" altLang="en-US" dirty="0"/>
              <a:t>이라는 변수에 넣기</a:t>
            </a:r>
            <a:endParaRPr lang="en-US" altLang="ko-KR" dirty="0"/>
          </a:p>
          <a:p>
            <a:r>
              <a:rPr lang="en-US" altLang="ko-KR" dirty="0"/>
              <a:t>Chat</a:t>
            </a:r>
            <a:r>
              <a:rPr lang="ko-KR" altLang="en-US" dirty="0"/>
              <a:t> 에는 </a:t>
            </a:r>
            <a:r>
              <a:rPr lang="en-US" altLang="ko-KR" dirty="0"/>
              <a:t>name, msg, </a:t>
            </a:r>
            <a:r>
              <a:rPr lang="en-US" altLang="ko-KR" dirty="0" err="1"/>
              <a:t>bg</a:t>
            </a:r>
            <a:r>
              <a:rPr lang="en-US" altLang="ko-KR" dirty="0"/>
              <a:t>, text </a:t>
            </a:r>
            <a:r>
              <a:rPr lang="ko-KR" altLang="en-US" dirty="0"/>
              <a:t>등의 다양한 값이 들어 있으므로 이를 전개 연산자로 풀어서 </a:t>
            </a:r>
            <a:r>
              <a:rPr lang="en-US" altLang="ko-KR" dirty="0"/>
              <a:t>DB</a:t>
            </a:r>
            <a:r>
              <a:rPr lang="ko-KR" altLang="en-US" dirty="0"/>
              <a:t>에 넣기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5939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06BC49-DD06-E792-106D-CD0BE546673B}"/>
              </a:ext>
            </a:extLst>
          </p:cNvPr>
          <p:cNvSpPr txBox="1"/>
          <p:nvPr/>
        </p:nvSpPr>
        <p:spPr>
          <a:xfrm>
            <a:off x="528916" y="417837"/>
            <a:ext cx="9412941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_client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'kdt1'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6A3D9A-CC34-A350-0F08-7314BA42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6" y="4294581"/>
            <a:ext cx="4525241" cy="14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300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28921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내역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불러오기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0941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내역 불러오기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새로운 클라이언트가 접속을 하면 이전 채팅 내역을 전달 필요</a:t>
            </a:r>
            <a:r>
              <a:rPr lang="en-US" altLang="ko-KR" dirty="0"/>
              <a:t>DB</a:t>
            </a:r>
            <a:r>
              <a:rPr lang="ko-KR" altLang="en-US" dirty="0"/>
              <a:t>에 접속하여 모든 채팅 내역을 받아서 클라이언트로 전달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이 액션은 클라이언트가 서버 접속 시 최초에 발생해야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사용자가 보낸 채팅과 구분될 필요가 있습니다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Type </a:t>
            </a:r>
            <a:r>
              <a:rPr lang="ko-KR" altLang="en-US" dirty="0"/>
              <a:t>키 추가</a:t>
            </a:r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 내역은 전체 클라이언트에게 보내면 안되고</a:t>
            </a:r>
            <a:r>
              <a:rPr lang="en-US" altLang="ko-KR" dirty="0"/>
              <a:t> </a:t>
            </a:r>
            <a:r>
              <a:rPr lang="ko-KR" altLang="en-US" dirty="0"/>
              <a:t>접속한 클라이언트에게만 보내면 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25252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215960-94F9-1DB4-9A8E-EE5CAACB32DC}"/>
              </a:ext>
            </a:extLst>
          </p:cNvPr>
          <p:cNvSpPr txBox="1"/>
          <p:nvPr/>
        </p:nvSpPr>
        <p:spPr>
          <a:xfrm>
            <a:off x="618564" y="351962"/>
            <a:ext cx="9314330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'/chat'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_client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'kdt1'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chatsData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type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sync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전달하여 이전 채팅 내역임을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알려기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'sync'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chatsData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다른 코드들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320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구분하기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채팅 내역과 실제로 사용자가 보내는 채팅은 구분이 되어야 합니다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가 아닌 클라이언트에서 받은 채팅은 </a:t>
            </a:r>
            <a:r>
              <a:rPr lang="en-US" altLang="ko-KR" dirty="0"/>
              <a:t>type </a:t>
            </a:r>
            <a:r>
              <a:rPr lang="ko-KR" altLang="en-US" dirty="0"/>
              <a:t>에</a:t>
            </a:r>
            <a:r>
              <a:rPr lang="en-US" altLang="ko-KR" dirty="0"/>
              <a:t> ‘chat’ </a:t>
            </a:r>
            <a:r>
              <a:rPr lang="ko-KR" altLang="en-US" dirty="0"/>
              <a:t>을 추가해서 구분해 줍니다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858635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B6CE9-BE05-7EB5-BB32-9A934E8E4E94}"/>
              </a:ext>
            </a:extLst>
          </p:cNvPr>
          <p:cNvSpPr txBox="1"/>
          <p:nvPr/>
        </p:nvSpPr>
        <p:spPr>
          <a:xfrm>
            <a:off x="370354" y="474345"/>
            <a:ext cx="9538447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_client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'kdt1'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사용자로 부터 입력 받은 채팅에는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type: 'chat'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추가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...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</p:txBody>
      </p:sp>
    </p:spTree>
    <p:extLst>
      <p:ext uri="{BB962C8B-B14F-4D97-AF65-F5344CB8AC3E}">
        <p14:creationId xmlns:p14="http://schemas.microsoft.com/office/powerpoint/2010/main" val="378989472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28921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5805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내역과 실제 채팅을 구분하여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채팅 내역과 실제 채팅은 </a:t>
            </a:r>
            <a:r>
              <a:rPr lang="en-US" altLang="ko-KR" dirty="0"/>
              <a:t>type 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키의 값을 통해 구분이 가능하므로 해당 분기에 따른 처리</a:t>
            </a:r>
            <a:endParaRPr lang="en-US" altLang="ko-KR" dirty="0"/>
          </a:p>
          <a:p>
            <a:r>
              <a:rPr lang="ko-KR" altLang="en-US" dirty="0"/>
              <a:t>기존의 구조 분해 할당 문법으로는 못 받으므로 하나의 객체로 받기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4D4DB-18E8-23A4-4850-59FF40F9FEB1}"/>
              </a:ext>
            </a:extLst>
          </p:cNvPr>
          <p:cNvSpPr txBox="1"/>
          <p:nvPr/>
        </p:nvSpPr>
        <p:spPr>
          <a:xfrm>
            <a:off x="800100" y="3625334"/>
            <a:ext cx="609600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858737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채팅 내역과 실제 채팅을 구분하여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이제 채팅 내역과 실제 채팅은 </a:t>
            </a:r>
            <a:r>
              <a:rPr lang="en-US" altLang="ko-KR"/>
              <a:t>type </a:t>
            </a:r>
            <a:r>
              <a:rPr lang="ko-KR" altLang="en-US"/>
              <a:t>이라는</a:t>
            </a:r>
            <a:r>
              <a:rPr lang="en-US" altLang="ko-KR"/>
              <a:t> </a:t>
            </a:r>
            <a:r>
              <a:rPr lang="ko-KR" altLang="en-US"/>
              <a:t>키의 값을 통해 구분이 가능하므로 해당 분기에 따른 처리</a:t>
            </a:r>
            <a:endParaRPr lang="en-US" altLang="ko-KR"/>
          </a:p>
          <a:p>
            <a:r>
              <a:rPr lang="ko-KR" altLang="en-US"/>
              <a:t>기존의 구조 분해 할당 문법으로는 못 받으므로 하나의 객체로 받기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채팅 내역은 방대한 배열 데이터 이므로 해당 배열을 저장할 </a:t>
            </a:r>
            <a:r>
              <a:rPr lang="en-US" altLang="ko-KR"/>
              <a:t>chats </a:t>
            </a:r>
            <a:r>
              <a:rPr lang="ko-KR" altLang="en-US"/>
              <a:t>선언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4D4DB-18E8-23A4-4850-59FF40F9FEB1}"/>
              </a:ext>
            </a:extLst>
          </p:cNvPr>
          <p:cNvSpPr txBox="1"/>
          <p:nvPr/>
        </p:nvSpPr>
        <p:spPr>
          <a:xfrm>
            <a:off x="800100" y="3625334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1F7EE-5E7B-F8CA-51E8-D584A82F4141}"/>
              </a:ext>
            </a:extLst>
          </p:cNvPr>
          <p:cNvSpPr txBox="1"/>
          <p:nvPr/>
        </p:nvSpPr>
        <p:spPr>
          <a:xfrm>
            <a:off x="800100" y="5057000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[];</a:t>
            </a:r>
          </a:p>
        </p:txBody>
      </p:sp>
    </p:spTree>
    <p:extLst>
      <p:ext uri="{BB962C8B-B14F-4D97-AF65-F5344CB8AC3E}">
        <p14:creationId xmlns:p14="http://schemas.microsoft.com/office/powerpoint/2010/main" val="19778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22105</TotalTime>
  <Words>5355</Words>
  <Application>Microsoft Office PowerPoint</Application>
  <PresentationFormat>와이드스크린</PresentationFormat>
  <Paragraphs>757</Paragraphs>
  <Slides>119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26" baseType="lpstr">
      <vt:lpstr>나눔스퀘어 ExtraBold</vt:lpstr>
      <vt:lpstr>Consolas</vt:lpstr>
      <vt:lpstr>맑은 고딕</vt:lpstr>
      <vt:lpstr>Arial</vt:lpstr>
      <vt:lpstr>Calibri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Crypto 암호화 함수 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프론트 코드 작성</vt:lpstr>
      <vt:lpstr>프론트 코드 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koa?</vt:lpstr>
      <vt:lpstr>PowerPoint 프레젠테이션</vt:lpstr>
      <vt:lpstr>PowerPoint 프레젠테이션</vt:lpstr>
      <vt:lpstr>PowerPoint 프레젠테이션</vt:lpstr>
      <vt:lpstr>PowerPoint 프레젠테이션</vt:lpstr>
      <vt:lpstr>오랜만에 초기 세팅을 해봅시다!</vt:lpstr>
      <vt:lpstr>오랜만에 초기 세팅을 해봅시다!</vt:lpstr>
      <vt:lpstr>오랜만에 초기 세팅을 해봅시다!</vt:lpstr>
      <vt:lpstr>PowerPoint 프레젠테이션</vt:lpstr>
      <vt:lpstr>Koa 프레임워크 설치 및 실행</vt:lpstr>
      <vt:lpstr>Koa</vt:lpstr>
      <vt:lpstr>Koa</vt:lpstr>
      <vt:lpstr>PowerPoint 프레젠테이션</vt:lpstr>
      <vt:lpstr>PowerPoint 프레젠테이션</vt:lpstr>
      <vt:lpstr>pug</vt:lpstr>
      <vt:lpstr>pug 설치 및 적용</vt:lpstr>
      <vt:lpstr>pug 코드 작성</vt:lpstr>
      <vt:lpstr>pug 에 부트 스트랩 적용</vt:lpstr>
      <vt:lpstr>pug + 부트스트랩</vt:lpstr>
      <vt:lpstr>PowerPoint 프레젠테이션</vt:lpstr>
      <vt:lpstr>PowerPoint 프레젠테이션</vt:lpstr>
      <vt:lpstr>Koa-web socket 을 설치</vt:lpstr>
      <vt:lpstr>Koa-web socket 사용해 보기 </vt:lpstr>
      <vt:lpstr>PowerPoint 프레젠테이션</vt:lpstr>
      <vt:lpstr>클라이언트 코드 준비</vt:lpstr>
      <vt:lpstr>클라이언트 코드 준비</vt:lpstr>
      <vt:lpstr>클라이언트 코드 준비</vt:lpstr>
      <vt:lpstr>Koa static</vt:lpstr>
      <vt:lpstr>Express vs Koa</vt:lpstr>
      <vt:lpstr>Koa static</vt:lpstr>
      <vt:lpstr>PowerPoint 프레젠테이션</vt:lpstr>
      <vt:lpstr>클라이언트에서 통신 보내기</vt:lpstr>
      <vt:lpstr>클라이언트에서 통신 받기</vt:lpstr>
      <vt:lpstr>PowerPoint 프레젠테이션</vt:lpstr>
      <vt:lpstr>IIFE(Immediately Invoked Function Expression)</vt:lpstr>
      <vt:lpstr>IIFE(Immediately Invoked Function Expression)</vt:lpstr>
      <vt:lpstr>PowerPoint 프레젠테이션</vt:lpstr>
      <vt:lpstr>Broadcast</vt:lpstr>
      <vt:lpstr>Server 변수를 사용하여 전체 전달</vt:lpstr>
      <vt:lpstr>Server 변수를 사용하여 전체 전달</vt:lpstr>
      <vt:lpstr>PowerPoint 프레젠테이션</vt:lpstr>
      <vt:lpstr>실제 채팅의 흐름</vt:lpstr>
      <vt:lpstr>Form 데이터 전달 </vt:lpstr>
      <vt:lpstr>프론트 Chat.js 수정</vt:lpstr>
      <vt:lpstr>프론트 Chat.js 수정</vt:lpstr>
      <vt:lpstr>서버 사이드 수정</vt:lpstr>
      <vt:lpstr>서버 사이드 수정</vt:lpstr>
      <vt:lpstr>프론트 Chat.js 수정</vt:lpstr>
      <vt:lpstr>PowerPoint 프레젠테이션</vt:lpstr>
      <vt:lpstr>서버의 안내 문구 코드 작업</vt:lpstr>
      <vt:lpstr>서버의 안내 문구 코드 작업</vt:lpstr>
      <vt:lpstr>접속 안내</vt:lpstr>
      <vt:lpstr>접속 종료 안내</vt:lpstr>
      <vt:lpstr>실습, 랜덤 닉네임 정하기 구현!</vt:lpstr>
      <vt:lpstr>PowerPoint 프레젠테이션</vt:lpstr>
      <vt:lpstr>PowerPoint 프레젠테이션</vt:lpstr>
      <vt:lpstr>유저별 색상 변경하기도 만들어 봅시다!</vt:lpstr>
      <vt:lpstr>유저별 색상 변경하기도 만들어 봅시다!</vt:lpstr>
      <vt:lpstr>유저별 색상 변경하기도 만들어 봅시다!</vt:lpstr>
      <vt:lpstr>유저별 색상 변경하기도 만들어 봅시다!</vt:lpstr>
      <vt:lpstr>유저별 색상 변경하기도 만들어 봅시다!</vt:lpstr>
      <vt:lpstr>PowerPoint 프레젠테이션</vt:lpstr>
      <vt:lpstr>몽고 디비 설치!</vt:lpstr>
      <vt:lpstr>PowerPoint 프레젠테이션</vt:lpstr>
      <vt:lpstr>PowerPoint 프레젠테이션</vt:lpstr>
      <vt:lpstr>서버로 채팅 메시지가 전달 시 DB에 저장!</vt:lpstr>
      <vt:lpstr>PowerPoint 프레젠테이션</vt:lpstr>
      <vt:lpstr>PowerPoint 프레젠테이션</vt:lpstr>
      <vt:lpstr>채팅 내역 불러오기</vt:lpstr>
      <vt:lpstr>PowerPoint 프레젠테이션</vt:lpstr>
      <vt:lpstr>채팅 구분하기</vt:lpstr>
      <vt:lpstr>PowerPoint 프레젠테이션</vt:lpstr>
      <vt:lpstr>PowerPoint 프레젠테이션</vt:lpstr>
      <vt:lpstr>채팅 내역과 실제 채팅을 구분하여 처리</vt:lpstr>
      <vt:lpstr>채팅 내역과 실제 채팅을 구분하여 처리</vt:lpstr>
      <vt:lpstr>채팅 내역과 실제 채팅을 구분하여 처리</vt:lpstr>
      <vt:lpstr>PowerPoint 프레젠테이션</vt:lpstr>
      <vt:lpstr>PowerPoint 프레젠테이션</vt:lpstr>
      <vt:lpstr>채팅 내역을 클라이언트에서 그려주기</vt:lpstr>
      <vt:lpstr>PowerPoint 프레젠테이션</vt:lpstr>
      <vt:lpstr>채팅 내역을 클라이언트에서 그려주기</vt:lpstr>
      <vt:lpstr>PowerPoint 프레젠테이션</vt:lpstr>
      <vt:lpstr>서버 메시지 수정</vt:lpstr>
      <vt:lpstr>PowerPoint 프레젠테이션</vt:lpstr>
      <vt:lpstr>PowerPoint 프레젠테이션</vt:lpstr>
      <vt:lpstr>PowerPoint 프레젠테이션</vt:lpstr>
      <vt:lpstr>채팅 내역 시간 적용</vt:lpstr>
      <vt:lpstr>채팅 내역 시간 적용</vt:lpstr>
      <vt:lpstr>PowerPoint 프레젠테이션</vt:lpstr>
      <vt:lpstr>엔터키를 쳤을 때도 채팅이 전송 되게 수정</vt:lpstr>
      <vt:lpstr>엔터키를 쳤을 때도 채팅이 전송 되게 수정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tetz@spreatics.com</cp:lastModifiedBy>
  <cp:revision>2834</cp:revision>
  <dcterms:created xsi:type="dcterms:W3CDTF">2022-05-29T13:34:07Z</dcterms:created>
  <dcterms:modified xsi:type="dcterms:W3CDTF">2022-09-23T02:42:42Z</dcterms:modified>
</cp:coreProperties>
</file>