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7"/>
  </p:notesMasterIdLst>
  <p:sldIdLst>
    <p:sldId id="346" r:id="rId2"/>
    <p:sldId id="4540" r:id="rId3"/>
    <p:sldId id="4544" r:id="rId4"/>
    <p:sldId id="4545" r:id="rId5"/>
    <p:sldId id="4542" r:id="rId6"/>
    <p:sldId id="4553" r:id="rId7"/>
    <p:sldId id="4554" r:id="rId8"/>
    <p:sldId id="4555" r:id="rId9"/>
    <p:sldId id="4556" r:id="rId10"/>
    <p:sldId id="4718" r:id="rId11"/>
    <p:sldId id="4719" r:id="rId12"/>
    <p:sldId id="4721" r:id="rId13"/>
    <p:sldId id="4732" r:id="rId14"/>
    <p:sldId id="4735" r:id="rId15"/>
    <p:sldId id="4745" r:id="rId16"/>
    <p:sldId id="4746" r:id="rId17"/>
    <p:sldId id="4738" r:id="rId18"/>
    <p:sldId id="4748" r:id="rId19"/>
    <p:sldId id="4736" r:id="rId20"/>
    <p:sldId id="4754" r:id="rId21"/>
    <p:sldId id="4758" r:id="rId22"/>
    <p:sldId id="4750" r:id="rId23"/>
    <p:sldId id="2543" r:id="rId24"/>
    <p:sldId id="4761" r:id="rId25"/>
    <p:sldId id="4763" r:id="rId26"/>
    <p:sldId id="4764" r:id="rId27"/>
    <p:sldId id="4762" r:id="rId28"/>
    <p:sldId id="4765" r:id="rId29"/>
    <p:sldId id="4767" r:id="rId30"/>
    <p:sldId id="1951" r:id="rId31"/>
    <p:sldId id="2014" r:id="rId32"/>
    <p:sldId id="2043" r:id="rId33"/>
    <p:sldId id="2044" r:id="rId34"/>
    <p:sldId id="2045" r:id="rId35"/>
    <p:sldId id="2054" r:id="rId36"/>
    <p:sldId id="2055" r:id="rId37"/>
    <p:sldId id="2056" r:id="rId38"/>
    <p:sldId id="2057" r:id="rId39"/>
    <p:sldId id="2058" r:id="rId40"/>
    <p:sldId id="2046" r:id="rId41"/>
    <p:sldId id="2059" r:id="rId42"/>
    <p:sldId id="2060" r:id="rId43"/>
    <p:sldId id="2061" r:id="rId44"/>
    <p:sldId id="2047" r:id="rId45"/>
    <p:sldId id="2062" r:id="rId46"/>
    <p:sldId id="2048" r:id="rId47"/>
    <p:sldId id="2063" r:id="rId48"/>
    <p:sldId id="2049" r:id="rId49"/>
    <p:sldId id="4759" r:id="rId50"/>
    <p:sldId id="2064" r:id="rId51"/>
    <p:sldId id="2050" r:id="rId52"/>
    <p:sldId id="2065" r:id="rId53"/>
    <p:sldId id="2066" r:id="rId54"/>
    <p:sldId id="2067" r:id="rId55"/>
    <p:sldId id="2051" r:id="rId56"/>
    <p:sldId id="2068" r:id="rId57"/>
    <p:sldId id="2069" r:id="rId58"/>
    <p:sldId id="2052" r:id="rId59"/>
    <p:sldId id="2070" r:id="rId60"/>
    <p:sldId id="2071" r:id="rId61"/>
    <p:sldId id="2079" r:id="rId62"/>
    <p:sldId id="2053" r:id="rId63"/>
    <p:sldId id="2080" r:id="rId64"/>
    <p:sldId id="2083" r:id="rId65"/>
    <p:sldId id="2072" r:id="rId66"/>
    <p:sldId id="2084" r:id="rId67"/>
    <p:sldId id="2085" r:id="rId68"/>
    <p:sldId id="2073" r:id="rId69"/>
    <p:sldId id="2086" r:id="rId70"/>
    <p:sldId id="2074" r:id="rId71"/>
    <p:sldId id="2087" r:id="rId72"/>
    <p:sldId id="2075" r:id="rId73"/>
    <p:sldId id="4760" r:id="rId74"/>
    <p:sldId id="2076" r:id="rId75"/>
    <p:sldId id="4305" r:id="rId76"/>
  </p:sldIdLst>
  <p:sldSz cx="12192000" cy="6858000"/>
  <p:notesSz cx="6858000" cy="9144000"/>
  <p:embeddedFontLs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Consolas" panose="020B0609020204030204" pitchFamily="49" charset="0"/>
      <p:regular r:id="rId82"/>
      <p:bold r:id="rId83"/>
      <p:italic r:id="rId84"/>
      <p:boldItalic r:id="rId85"/>
    </p:embeddedFont>
    <p:embeddedFont>
      <p:font typeface="Mosk Bold 700" panose="02000506000000020004" pitchFamily="2" charset="0"/>
      <p:bold r:id="rId86"/>
    </p:embeddedFont>
    <p:embeddedFont>
      <p:font typeface="강한공군체 Medium" panose="020B0600000101010101" pitchFamily="50" charset="-127"/>
      <p:regular r:id="rId87"/>
    </p:embeddedFont>
    <p:embeddedFont>
      <p:font typeface="나눔스퀘어 ExtraBold" panose="020B0600000101010101" pitchFamily="50" charset="-127"/>
      <p:bold r:id="rId88"/>
    </p:embeddedFont>
    <p:embeddedFont>
      <p:font typeface="맑은 고딕" panose="020B0503020000020004" pitchFamily="50" charset="-127"/>
      <p:regular r:id="rId89"/>
      <p:bold r:id="rId90"/>
    </p:embeddedFont>
    <p:embeddedFont>
      <p:font typeface="바른공군체 Medium" panose="020B0600000101010101" pitchFamily="50" charset="-127"/>
      <p:regular r:id="rId9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FF80"/>
    <a:srgbClr val="FEFF7F"/>
    <a:srgbClr val="000072"/>
    <a:srgbClr val="FEFEFE"/>
    <a:srgbClr val="0741E6"/>
    <a:srgbClr val="62362D"/>
    <a:srgbClr val="FBD8D7"/>
    <a:srgbClr val="603432"/>
    <a:srgbClr val="6B34FC"/>
    <a:srgbClr val="E6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3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90" Type="http://schemas.openxmlformats.org/officeDocument/2006/relationships/font" Target="fonts/font13.fntdata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0.fntdata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02/22/2023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강한공군체 Medium" panose="020B0600000101010101" pitchFamily="50" charset="-127"/>
                <a:ea typeface="강한공군체 Medium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etz-music-player.netlify.app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65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T </a:t>
            </a:r>
            <a:r>
              <a:rPr lang="ko-KR" altLang="en-US" sz="54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웹 개발자 양성 프로젝트</a:t>
            </a:r>
            <a:endParaRPr lang="en-US" altLang="ko-KR" sz="54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Mosk Bold 700" panose="02000506000000020004" pitchFamily="2" charset="0"/>
              </a:rPr>
              <a:t>with</a:t>
            </a:r>
            <a:endParaRPr lang="ko-KR" altLang="en-US" sz="5400" dirty="0">
              <a:latin typeface="Mosk Bold 700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902D03-959A-EF5A-BF44-3DDD8600C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41" y="455335"/>
            <a:ext cx="7440717" cy="4602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BA3DA8-050A-FCF4-263F-7808DDD39EC3}"/>
              </a:ext>
            </a:extLst>
          </p:cNvPr>
          <p:cNvSpPr txBox="1"/>
          <p:nvPr/>
        </p:nvSpPr>
        <p:spPr>
          <a:xfrm>
            <a:off x="3047999" y="5463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강한공군체 Medium" panose="020B0600000101010101" pitchFamily="50" charset="-127"/>
                <a:ea typeface="강한공군체 Medium" panose="020B0600000101010101" pitchFamily="50" charset="-127"/>
                <a:hlinkClick r:id="rId3"/>
              </a:rPr>
              <a:t>https://getbootstrap.com/</a:t>
            </a:r>
            <a:endParaRPr lang="ko-KR" altLang="en-US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08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C1301C-9ACE-C0E2-9FC5-F5F2DDAD382D}"/>
              </a:ext>
            </a:extLst>
          </p:cNvPr>
          <p:cNvSpPr txBox="1"/>
          <p:nvPr/>
        </p:nvSpPr>
        <p:spPr>
          <a:xfrm>
            <a:off x="277091" y="531935"/>
            <a:ext cx="10797309" cy="31085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/bootstrap@5.3.0-alpha1/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"sha384-GLhlTQ8iRABdZLl6O3oVMWSktQOp6b7In1Zl3/Jr59b6EGGoI1aFkw7cmDA6j6gD"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"anonymous"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defer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/bootstrap@5.3.0-alpha1/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/bootstrap.min.js"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"sha384-mQ93GR66B00ZXjt0YO5KlohRA5SY2XofN4zfuZxLkoj1gXtW8ANNCe9d5Y3eG5eD"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"anonymous"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A456DF-1C63-18FA-8C58-38DBEBED1A90}"/>
              </a:ext>
            </a:extLst>
          </p:cNvPr>
          <p:cNvSpPr/>
          <p:nvPr/>
        </p:nvSpPr>
        <p:spPr>
          <a:xfrm>
            <a:off x="520701" y="2290763"/>
            <a:ext cx="7112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CCE9664-EABF-04E3-29D8-10F90AC4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916218"/>
            <a:ext cx="11260802" cy="2737131"/>
          </a:xfrm>
        </p:spPr>
        <p:txBody>
          <a:bodyPr>
            <a:normAutofit/>
          </a:bodyPr>
          <a:lstStyle/>
          <a:p>
            <a:r>
              <a:rPr lang="en-US" altLang="ko-KR" dirty="0"/>
              <a:t>Defer</a:t>
            </a:r>
            <a:r>
              <a:rPr lang="ko-KR" altLang="en-US" dirty="0"/>
              <a:t> 를 쓰면 되므로 </a:t>
            </a:r>
            <a:r>
              <a:rPr lang="en-US" altLang="ko-KR" dirty="0"/>
              <a:t>&lt;head&gt; </a:t>
            </a:r>
            <a:r>
              <a:rPr lang="ko-KR" altLang="en-US" dirty="0"/>
              <a:t>태그 내부에 삽입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191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0BFA0D-7B00-6AE9-D3FB-E5EEDB69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17" y="514898"/>
            <a:ext cx="8059275" cy="4553585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059873F-78B9-6F95-A76D-D58F325726A5}"/>
              </a:ext>
            </a:extLst>
          </p:cNvPr>
          <p:cNvSpPr/>
          <p:nvPr/>
        </p:nvSpPr>
        <p:spPr>
          <a:xfrm rot="12546824">
            <a:off x="8389202" y="816589"/>
            <a:ext cx="757381" cy="6557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4D105F4-FC27-7F5F-6609-AF537C38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823549"/>
            <a:ext cx="10602805" cy="521090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72F62D6-3ECF-7584-0B2B-29CC8C9D4A1B}"/>
              </a:ext>
            </a:extLst>
          </p:cNvPr>
          <p:cNvSpPr/>
          <p:nvPr/>
        </p:nvSpPr>
        <p:spPr>
          <a:xfrm rot="12546824">
            <a:off x="2083652" y="3274039"/>
            <a:ext cx="757381" cy="6557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2A69A2C-DBD2-32E1-CDA9-E445CD30EB88}"/>
              </a:ext>
            </a:extLst>
          </p:cNvPr>
          <p:cNvSpPr/>
          <p:nvPr/>
        </p:nvSpPr>
        <p:spPr>
          <a:xfrm rot="12546824">
            <a:off x="11018711" y="3101109"/>
            <a:ext cx="757381" cy="6557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7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493237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클래스로</a:t>
            </a:r>
            <a:endParaRPr lang="en-US" altLang="ko-KR" sz="9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 하기</a:t>
            </a:r>
            <a:endParaRPr lang="en-US" altLang="ko-KR" sz="9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45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B64A3C-DF47-1218-A766-F027E419ED5C}"/>
              </a:ext>
            </a:extLst>
          </p:cNvPr>
          <p:cNvSpPr txBox="1"/>
          <p:nvPr/>
        </p:nvSpPr>
        <p:spPr>
          <a:xfrm>
            <a:off x="646544" y="577564"/>
            <a:ext cx="7693892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"d-flex flex-column align-items-center parent"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"mt-4 p-3 child"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"mt-4 child"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"mt-4 child"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"mt-4 child"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A33FB-942E-9983-F9B3-754B5685D22C}"/>
              </a:ext>
            </a:extLst>
          </p:cNvPr>
          <p:cNvSpPr txBox="1"/>
          <p:nvPr/>
        </p:nvSpPr>
        <p:spPr>
          <a:xfrm>
            <a:off x="7075055" y="1122356"/>
            <a:ext cx="4147128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.parent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border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1BEF4C-6824-FDE1-9100-599EEE94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4" y="2743142"/>
            <a:ext cx="2770789" cy="33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0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247873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D57DCD-3F3B-0BA7-F224-E670A7A7839A}"/>
              </a:ext>
            </a:extLst>
          </p:cNvPr>
          <p:cNvSpPr txBox="1"/>
          <p:nvPr/>
        </p:nvSpPr>
        <p:spPr>
          <a:xfrm>
            <a:off x="406399" y="531612"/>
            <a:ext cx="9421091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orange"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"fixed"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fixed width (.container)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"container-fluid"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"fluid"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full width (.container-fluid)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DBFA5-E392-90D8-BF67-E13A584A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3902"/>
            <a:ext cx="12192000" cy="19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1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Container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449310"/>
            <a:ext cx="11260802" cy="5204040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넓이 </a:t>
            </a:r>
            <a:r>
              <a:rPr lang="en-US" altLang="ko-KR" dirty="0"/>
              <a:t>1400px </a:t>
            </a:r>
            <a:r>
              <a:rPr lang="ko-KR" altLang="en-US" dirty="0"/>
              <a:t>이상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넓이 </a:t>
            </a:r>
            <a:r>
              <a:rPr lang="en-US" altLang="ko-KR" dirty="0">
                <a:sym typeface="Wingdings" panose="05000000000000000000" pitchFamily="2" charset="2"/>
              </a:rPr>
              <a:t>1320px</a:t>
            </a:r>
            <a:endParaRPr lang="en-US" altLang="ko-KR" dirty="0"/>
          </a:p>
          <a:p>
            <a:r>
              <a:rPr lang="ko-KR" altLang="en-US" dirty="0"/>
              <a:t>화면 넓이 </a:t>
            </a:r>
            <a:r>
              <a:rPr lang="en-US" altLang="ko-KR" dirty="0"/>
              <a:t>1400 ~ 1200px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넓이 </a:t>
            </a:r>
            <a:r>
              <a:rPr lang="en-US" altLang="ko-KR" dirty="0">
                <a:sym typeface="Wingdings" panose="05000000000000000000" pitchFamily="2" charset="2"/>
              </a:rPr>
              <a:t>1140px</a:t>
            </a:r>
            <a:endParaRPr lang="en-US" altLang="ko-KR" dirty="0"/>
          </a:p>
          <a:p>
            <a:r>
              <a:rPr lang="ko-KR" altLang="en-US" dirty="0"/>
              <a:t>화면 넓이 </a:t>
            </a:r>
            <a:r>
              <a:rPr lang="en-US" altLang="ko-KR" dirty="0"/>
              <a:t>1200 ~ 992px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넓이 </a:t>
            </a:r>
            <a:r>
              <a:rPr lang="en-US" altLang="ko-KR" dirty="0">
                <a:sym typeface="Wingdings" panose="05000000000000000000" pitchFamily="2" charset="2"/>
              </a:rPr>
              <a:t>960px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914D5-BF16-39C9-4E34-8F4A60CA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92" y="3850764"/>
            <a:ext cx="965281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4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6B1551-F3ED-B7C6-B019-443368AC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447258"/>
            <a:ext cx="9978274" cy="60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en-US" altLang="ko-KR" sz="9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SessionStorage</a:t>
            </a:r>
            <a:endParaRPr lang="en-US" altLang="ko-KR" sz="9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28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Col(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umn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449310"/>
            <a:ext cx="11260802" cy="5204040"/>
          </a:xfrm>
        </p:spPr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컨테이너 내부에 위치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한 </a:t>
            </a:r>
            <a:r>
              <a:rPr lang="en-US" altLang="ko-KR" dirty="0">
                <a:sym typeface="Wingdings" panose="05000000000000000000" pitchFamily="2" charset="2"/>
              </a:rPr>
              <a:t>Row </a:t>
            </a:r>
            <a:r>
              <a:rPr lang="ko-KR" altLang="en-US" dirty="0">
                <a:sym typeface="Wingdings" panose="05000000000000000000" pitchFamily="2" charset="2"/>
              </a:rPr>
              <a:t>안에 위치하는 열의 개념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827D68-2B67-EC7A-F8C6-880DAE21F142}"/>
              </a:ext>
            </a:extLst>
          </p:cNvPr>
          <p:cNvSpPr/>
          <p:nvPr/>
        </p:nvSpPr>
        <p:spPr>
          <a:xfrm>
            <a:off x="683490" y="2482273"/>
            <a:ext cx="10997521" cy="40940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454E9CB-8E27-F4E2-0B1B-E005AB2D8B4E}"/>
              </a:ext>
            </a:extLst>
          </p:cNvPr>
          <p:cNvSpPr/>
          <p:nvPr/>
        </p:nvSpPr>
        <p:spPr>
          <a:xfrm>
            <a:off x="1021453" y="3374972"/>
            <a:ext cx="10321593" cy="939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F6EEC2-B79B-AD82-9A74-8EFAF92B6896}"/>
              </a:ext>
            </a:extLst>
          </p:cNvPr>
          <p:cNvSpPr/>
          <p:nvPr/>
        </p:nvSpPr>
        <p:spPr>
          <a:xfrm>
            <a:off x="1021453" y="4391831"/>
            <a:ext cx="10321593" cy="939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A783DF-CE74-46DE-3B21-578FA985E30B}"/>
              </a:ext>
            </a:extLst>
          </p:cNvPr>
          <p:cNvSpPr/>
          <p:nvPr/>
        </p:nvSpPr>
        <p:spPr>
          <a:xfrm>
            <a:off x="1021453" y="5408690"/>
            <a:ext cx="10321593" cy="939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D84D7-80DB-E55D-A410-B7457A3337FD}"/>
              </a:ext>
            </a:extLst>
          </p:cNvPr>
          <p:cNvSpPr txBox="1"/>
          <p:nvPr/>
        </p:nvSpPr>
        <p:spPr>
          <a:xfrm>
            <a:off x="9495607" y="2685506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Container</a:t>
            </a:r>
            <a:endParaRPr lang="ko-KR" altLang="en-US" sz="2400" dirty="0">
              <a:solidFill>
                <a:schemeClr val="bg1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C3F77-A3C4-3826-C0E4-DD5778D61D5C}"/>
              </a:ext>
            </a:extLst>
          </p:cNvPr>
          <p:cNvSpPr txBox="1"/>
          <p:nvPr/>
        </p:nvSpPr>
        <p:spPr>
          <a:xfrm>
            <a:off x="10429892" y="361403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Row</a:t>
            </a:r>
            <a:endParaRPr lang="ko-KR" altLang="en-US" sz="2400" dirty="0">
              <a:solidFill>
                <a:schemeClr val="bg1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76714-5A04-52A0-70C5-516C23CE19BA}"/>
              </a:ext>
            </a:extLst>
          </p:cNvPr>
          <p:cNvSpPr txBox="1"/>
          <p:nvPr/>
        </p:nvSpPr>
        <p:spPr>
          <a:xfrm>
            <a:off x="10429891" y="463089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Row</a:t>
            </a:r>
            <a:endParaRPr lang="ko-KR" altLang="en-US" sz="2400" dirty="0">
              <a:solidFill>
                <a:schemeClr val="bg1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CE399-0331-1C02-E776-D8260F81CD19}"/>
              </a:ext>
            </a:extLst>
          </p:cNvPr>
          <p:cNvSpPr txBox="1"/>
          <p:nvPr/>
        </p:nvSpPr>
        <p:spPr>
          <a:xfrm>
            <a:off x="10429892" y="56477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Row</a:t>
            </a:r>
            <a:endParaRPr lang="ko-KR" altLang="en-US" sz="2400" dirty="0">
              <a:solidFill>
                <a:schemeClr val="bg1"/>
              </a:solidFill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B6CE2FC-91DE-1064-5FE9-78902FDE9B5B}"/>
              </a:ext>
            </a:extLst>
          </p:cNvPr>
          <p:cNvSpPr/>
          <p:nvPr/>
        </p:nvSpPr>
        <p:spPr>
          <a:xfrm>
            <a:off x="1173854" y="3527372"/>
            <a:ext cx="1486220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49F4BC2-D8E1-2BE2-8D47-CA45EE7B8A82}"/>
              </a:ext>
            </a:extLst>
          </p:cNvPr>
          <p:cNvSpPr/>
          <p:nvPr/>
        </p:nvSpPr>
        <p:spPr>
          <a:xfrm>
            <a:off x="2832576" y="3527372"/>
            <a:ext cx="1486220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D1E864-0FF4-6991-DCB0-E6BDB9AA20CD}"/>
              </a:ext>
            </a:extLst>
          </p:cNvPr>
          <p:cNvSpPr/>
          <p:nvPr/>
        </p:nvSpPr>
        <p:spPr>
          <a:xfrm>
            <a:off x="4491298" y="3522989"/>
            <a:ext cx="1486220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23BBD0A-AB5E-C5EB-F9FC-B2FC9A8217F0}"/>
              </a:ext>
            </a:extLst>
          </p:cNvPr>
          <p:cNvSpPr/>
          <p:nvPr/>
        </p:nvSpPr>
        <p:spPr>
          <a:xfrm>
            <a:off x="6150020" y="3522989"/>
            <a:ext cx="1486220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FD7F87F-C40D-BEBA-7485-CC0EFDF6985B}"/>
              </a:ext>
            </a:extLst>
          </p:cNvPr>
          <p:cNvSpPr/>
          <p:nvPr/>
        </p:nvSpPr>
        <p:spPr>
          <a:xfrm>
            <a:off x="7788641" y="3522989"/>
            <a:ext cx="1486220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A6F7B04-56DE-C459-EB06-80BEB424582A}"/>
              </a:ext>
            </a:extLst>
          </p:cNvPr>
          <p:cNvSpPr/>
          <p:nvPr/>
        </p:nvSpPr>
        <p:spPr>
          <a:xfrm>
            <a:off x="1173854" y="4537509"/>
            <a:ext cx="4803664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CC920E0-4BA7-26FD-A28F-C5EF442377AE}"/>
              </a:ext>
            </a:extLst>
          </p:cNvPr>
          <p:cNvSpPr/>
          <p:nvPr/>
        </p:nvSpPr>
        <p:spPr>
          <a:xfrm>
            <a:off x="6150019" y="4544231"/>
            <a:ext cx="3124841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CC6942E-B7D6-CDCF-504E-A40DAD267B5E}"/>
              </a:ext>
            </a:extLst>
          </p:cNvPr>
          <p:cNvSpPr/>
          <p:nvPr/>
        </p:nvSpPr>
        <p:spPr>
          <a:xfrm>
            <a:off x="1173854" y="5570472"/>
            <a:ext cx="8101006" cy="6366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강한공군체 Medium" panose="020B0600000101010101" pitchFamily="50" charset="-127"/>
                <a:ea typeface="강한공군체 Medium" panose="020B0600000101010101" pitchFamily="50" charset="-127"/>
              </a:rPr>
              <a:t>Col</a:t>
            </a:r>
            <a:endParaRPr lang="ko-KR" altLang="en-US" sz="2400" dirty="0">
              <a:latin typeface="강한공군체 Medium" panose="020B0600000101010101" pitchFamily="50" charset="-127"/>
              <a:ea typeface="강한공군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40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반응형</a:t>
            </a:r>
            <a:endParaRPr lang="en-US" altLang="ko-KR" sz="96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07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C9B865-53B4-278A-2F79-3C662D782571}"/>
              </a:ext>
            </a:extLst>
          </p:cNvPr>
          <p:cNvSpPr txBox="1"/>
          <p:nvPr/>
        </p:nvSpPr>
        <p:spPr>
          <a:xfrm>
            <a:off x="360218" y="566678"/>
            <a:ext cx="9430328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"col-lg-4 col-md-6 col-sm-12"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7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3519EDE1-7849-9E4C-0736-65DE63D8A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100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0054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Git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Ignore</a:t>
            </a:r>
            <a:endParaRPr lang="ko-KR" altLang="en-US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423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B3D7D8-E3A6-B154-3073-2961D030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7" y="660658"/>
            <a:ext cx="3454592" cy="1251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DD8531-20A6-CCF0-1B28-E866D5F3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202" y="660658"/>
            <a:ext cx="556337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56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Resolve Merge Conflicts in Git – A Practical Guide with Examples">
            <a:extLst>
              <a:ext uri="{FF2B5EF4-FFF2-40B4-BE49-F238E27FC236}">
                <a16:creationId xmlns:a16="http://schemas.microsoft.com/office/drawing/2014/main" id="{2D14D4BD-739F-8E36-E6BD-2C91DBAF6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6" y="812800"/>
            <a:ext cx="8734425" cy="491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푸시 알림 | Kakao Developers 제품">
            <a:extLst>
              <a:ext uri="{FF2B5EF4-FFF2-40B4-BE49-F238E27FC236}">
                <a16:creationId xmlns:a16="http://schemas.microsoft.com/office/drawing/2014/main" id="{B45B0D12-5B8D-7E46-03C1-58A33186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9" y="381000"/>
            <a:ext cx="3619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귀막 귀막기 무시 그림 짤 - 짤봇">
            <a:extLst>
              <a:ext uri="{FF2B5EF4-FFF2-40B4-BE49-F238E27FC236}">
                <a16:creationId xmlns:a16="http://schemas.microsoft.com/office/drawing/2014/main" id="{5FFEE1F2-5FAB-3539-42BB-6CB844264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0"/>
            <a:ext cx="7242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9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C439E9-4F31-29CA-7C1F-30CAC6D65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76" y="619239"/>
            <a:ext cx="5180819" cy="1154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CDC313-49B9-4593-AFD4-8C8BE5081A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90"/>
          <a:stretch/>
        </p:blipFill>
        <p:spPr>
          <a:xfrm>
            <a:off x="6271491" y="619239"/>
            <a:ext cx="4451927" cy="53599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523320-12EE-BECA-E5B7-3CC48952E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76" y="2114493"/>
            <a:ext cx="2860798" cy="12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Git-ignore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ko-KR" altLang="en-US" dirty="0" err="1"/>
              <a:t>안먹힐</a:t>
            </a:r>
            <a:r>
              <a:rPr lang="ko-KR" altLang="en-US" dirty="0"/>
              <a:t> 때</a:t>
            </a:r>
            <a:r>
              <a:rPr lang="en-US" altLang="ko-KR" dirty="0"/>
              <a:t>!?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Git cache </a:t>
            </a:r>
            <a:r>
              <a:rPr lang="ko-KR" altLang="en-US" dirty="0"/>
              <a:t>때문에 그렇습니다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보통 기존에 깃으로 관리 되던 곳에 </a:t>
            </a:r>
            <a:r>
              <a:rPr lang="en-US" altLang="ko-KR" dirty="0"/>
              <a:t>git-ignore </a:t>
            </a:r>
            <a:r>
              <a:rPr lang="ko-KR" altLang="en-US" dirty="0"/>
              <a:t>를 추가하면 관리하던 파일 리스트를 </a:t>
            </a:r>
            <a:r>
              <a:rPr lang="en-US" altLang="ko-KR" dirty="0"/>
              <a:t>git cache </a:t>
            </a:r>
            <a:r>
              <a:rPr lang="ko-KR" altLang="en-US" dirty="0"/>
              <a:t>가 가지고 있기 때문에 해당 문제가 발생합니다</a:t>
            </a:r>
            <a:r>
              <a:rPr lang="en-US" altLang="ko-KR" dirty="0"/>
              <a:t>!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Git rm -r --cached .</a:t>
            </a:r>
          </a:p>
          <a:p>
            <a:r>
              <a:rPr lang="ko-KR" altLang="en-US" dirty="0"/>
              <a:t>명령어로 깃 캐쉬를 삭제 후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git add . </a:t>
            </a:r>
            <a:r>
              <a:rPr lang="en-US" altLang="ko-KR" dirty="0">
                <a:sym typeface="Wingdings" panose="05000000000000000000" pitchFamily="2" charset="2"/>
              </a:rPr>
              <a:t> git commit </a:t>
            </a:r>
            <a:r>
              <a:rPr lang="ko-KR" altLang="en-US" dirty="0">
                <a:sym typeface="Wingdings" panose="05000000000000000000" pitchFamily="2" charset="2"/>
              </a:rPr>
              <a:t>하면 적용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br>
              <a:rPr lang="en-US" altLang="ko-KR" dirty="0">
                <a:solidFill>
                  <a:schemeClr val="accent2"/>
                </a:solidFill>
              </a:rPr>
            </a:b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4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에 값 저장하기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32495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window.localStorage.setItem</a:t>
            </a:r>
            <a:r>
              <a:rPr lang="en-US" altLang="ko-KR" dirty="0"/>
              <a:t>(‘key’,</a:t>
            </a:r>
            <a:r>
              <a:rPr lang="ko-KR" altLang="en-US" dirty="0"/>
              <a:t> </a:t>
            </a:r>
            <a:r>
              <a:rPr lang="en-US" altLang="ko-KR" dirty="0"/>
              <a:t>‘value’) </a:t>
            </a:r>
            <a:r>
              <a:rPr lang="ko-KR" altLang="en-US" dirty="0"/>
              <a:t>로 값을 저장 가능합니다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A450E-2510-084A-12E3-D5CC457FA9C4}"/>
              </a:ext>
            </a:extLst>
          </p:cNvPr>
          <p:cNvSpPr txBox="1"/>
          <p:nvPr/>
        </p:nvSpPr>
        <p:spPr>
          <a:xfrm>
            <a:off x="644433" y="2228671"/>
            <a:ext cx="7968343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80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706999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뮤직 플레이어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제작</a:t>
            </a:r>
            <a:r>
              <a:rPr lang="en-US" altLang="ko-KR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!</a:t>
            </a:r>
            <a:endParaRPr lang="ko-KR" altLang="en-US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64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3C7790-04F9-575A-351D-8EBBA2E1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65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7AC43-6AA4-128E-F297-A09158DBF6FD}"/>
              </a:ext>
            </a:extLst>
          </p:cNvPr>
          <p:cNvSpPr txBox="1"/>
          <p:nvPr/>
        </p:nvSpPr>
        <p:spPr>
          <a:xfrm>
            <a:off x="3048000" y="6175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  <a:hlinkClick r:id="rId3"/>
              </a:rPr>
              <a:t>https://tetz-music-player.netlify.app/</a:t>
            </a:r>
            <a:endParaRPr lang="ko-KR" altLang="en-US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980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1141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좌우 이동 버튼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클릭 액션 처리</a:t>
            </a:r>
          </a:p>
        </p:txBody>
      </p:sp>
    </p:spTree>
    <p:extLst>
      <p:ext uri="{BB962C8B-B14F-4D97-AF65-F5344CB8AC3E}">
        <p14:creationId xmlns:p14="http://schemas.microsoft.com/office/powerpoint/2010/main" val="1881518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버튼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 </a:t>
            </a:r>
            <a:r>
              <a:rPr lang="ko-KR" altLang="en-US" dirty="0"/>
              <a:t>처리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버튼을 각각 불러옵시다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해당 패널의 위치 값을 저장할 변수 만들기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각각 버튼에 이벤트 붙이기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을 기준으로 </a:t>
            </a:r>
            <a:r>
              <a:rPr lang="en-US" altLang="ko-KR" dirty="0"/>
              <a:t>next </a:t>
            </a:r>
            <a:r>
              <a:rPr lang="ko-KR" altLang="en-US" dirty="0"/>
              <a:t>를 누르면 </a:t>
            </a:r>
            <a:r>
              <a:rPr lang="en-US" altLang="ko-KR" dirty="0"/>
              <a:t>+1 * 45deg </a:t>
            </a:r>
            <a:r>
              <a:rPr lang="ko-KR" altLang="en-US" dirty="0"/>
              <a:t>씩 돌아가고</a:t>
            </a:r>
            <a:endParaRPr lang="en-US" altLang="ko-KR" dirty="0"/>
          </a:p>
          <a:p>
            <a:r>
              <a:rPr lang="en-US" altLang="ko-KR" dirty="0" err="1"/>
              <a:t>Prev</a:t>
            </a:r>
            <a:r>
              <a:rPr lang="en-US" altLang="ko-KR" dirty="0"/>
              <a:t> </a:t>
            </a:r>
            <a:r>
              <a:rPr lang="ko-KR" altLang="en-US" dirty="0"/>
              <a:t>를 누르면 </a:t>
            </a:r>
            <a:r>
              <a:rPr lang="en-US" altLang="ko-KR" dirty="0"/>
              <a:t>-1 * 45deg</a:t>
            </a:r>
            <a:r>
              <a:rPr lang="ko-KR" altLang="en-US" dirty="0"/>
              <a:t> 씩 돌아가면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해당 속성 값은 누적이 아니므로 </a:t>
            </a:r>
            <a:r>
              <a:rPr lang="en-US" altLang="ko-KR" dirty="0"/>
              <a:t>next 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번 눌리면 </a:t>
            </a:r>
            <a:r>
              <a:rPr lang="en-US" altLang="ko-KR" dirty="0"/>
              <a:t>45deg </a:t>
            </a:r>
            <a:r>
              <a:rPr lang="ko-KR" altLang="en-US" dirty="0"/>
              <a:t>에서 </a:t>
            </a:r>
            <a:r>
              <a:rPr lang="en-US" altLang="ko-KR" dirty="0"/>
              <a:t>90deg </a:t>
            </a:r>
            <a:r>
              <a:rPr lang="ko-KR" altLang="en-US" dirty="0"/>
              <a:t>로 돌아야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해당 패널의 위치 값을 </a:t>
            </a:r>
            <a:r>
              <a:rPr lang="en-US" altLang="ko-KR" dirty="0"/>
              <a:t>0 </a:t>
            </a:r>
            <a:r>
              <a:rPr lang="ko-KR" altLang="en-US" dirty="0"/>
              <a:t>을 기준으로 정해서 곱하면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3457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115C4D-63E4-A487-7D7B-AE150BF34F10}"/>
              </a:ext>
            </a:extLst>
          </p:cNvPr>
          <p:cNvSpPr txBox="1"/>
          <p:nvPr/>
        </p:nvSpPr>
        <p:spPr>
          <a:xfrm>
            <a:off x="393001" y="394051"/>
            <a:ext cx="93606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btnPrev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btnNext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++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--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ACE9D2B-8709-A906-358A-583E8FE91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3708400"/>
            <a:ext cx="11260802" cy="2902126"/>
          </a:xfrm>
        </p:spPr>
        <p:txBody>
          <a:bodyPr>
            <a:normAutofit/>
          </a:bodyPr>
          <a:lstStyle/>
          <a:p>
            <a:r>
              <a:rPr lang="ko-KR" altLang="en-US" dirty="0"/>
              <a:t>돌아가는 애니메이션을 줘야 하는데</a:t>
            </a:r>
            <a:r>
              <a:rPr lang="en-US" altLang="ko-KR" dirty="0"/>
              <a:t>, </a:t>
            </a:r>
            <a:r>
              <a:rPr lang="ko-KR" altLang="en-US" dirty="0"/>
              <a:t>돌아가는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Section </a:t>
            </a:r>
            <a:r>
              <a:rPr lang="ko-KR" altLang="en-US" dirty="0"/>
              <a:t>이므로 </a:t>
            </a:r>
            <a:r>
              <a:rPr lang="en-US" altLang="ko-KR" dirty="0"/>
              <a:t>Section </a:t>
            </a:r>
            <a:r>
              <a:rPr lang="ko-KR" altLang="en-US" dirty="0"/>
              <a:t>에 </a:t>
            </a:r>
            <a:r>
              <a:rPr lang="en-US" altLang="ko-KR" dirty="0"/>
              <a:t>transition: 1s; </a:t>
            </a:r>
            <a:r>
              <a:rPr lang="ko-KR" altLang="en-US" dirty="0"/>
              <a:t>값 추가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15AF4-C1AD-AE27-0A83-FF1CD511E41F}"/>
              </a:ext>
            </a:extLst>
          </p:cNvPr>
          <p:cNvSpPr txBox="1"/>
          <p:nvPr/>
        </p:nvSpPr>
        <p:spPr>
          <a:xfrm>
            <a:off x="6807199" y="4577140"/>
            <a:ext cx="4557486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3797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1141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가운데 패널에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활성화 주기</a:t>
            </a:r>
          </a:p>
        </p:txBody>
      </p:sp>
    </p:spTree>
    <p:extLst>
      <p:ext uri="{BB962C8B-B14F-4D97-AF65-F5344CB8AC3E}">
        <p14:creationId xmlns:p14="http://schemas.microsoft.com/office/powerpoint/2010/main" val="3254547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활성화 패널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on </a:t>
            </a:r>
            <a:r>
              <a:rPr lang="ko-KR" altLang="en-US" dirty="0"/>
              <a:t>클래스 부여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첫번째 패널인 </a:t>
            </a:r>
            <a:r>
              <a:rPr lang="en-US" altLang="ko-KR" dirty="0"/>
              <a:t>Article </a:t>
            </a:r>
            <a:r>
              <a:rPr lang="ko-KR" altLang="en-US" dirty="0"/>
              <a:t>에 </a:t>
            </a:r>
            <a:r>
              <a:rPr lang="en-US" altLang="ko-KR" dirty="0"/>
              <a:t>on </a:t>
            </a:r>
            <a:r>
              <a:rPr lang="ko-KR" altLang="en-US" dirty="0"/>
              <a:t>클래스를 부여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 </a:t>
            </a:r>
            <a:r>
              <a:rPr lang="ko-KR" altLang="en-US" dirty="0"/>
              <a:t>클래스를 가진 패널은</a:t>
            </a:r>
            <a:endParaRPr lang="en-US" altLang="ko-KR" dirty="0"/>
          </a:p>
          <a:p>
            <a:pPr lvl="1"/>
            <a:r>
              <a:rPr lang="en-US" altLang="ko-KR" dirty="0"/>
              <a:t>Opacity: 1 / transform: scale(1) </a:t>
            </a:r>
            <a:r>
              <a:rPr lang="ko-KR" altLang="en-US" dirty="0"/>
              <a:t>부여</a:t>
            </a:r>
            <a:endParaRPr lang="en-US" altLang="ko-KR" dirty="0"/>
          </a:p>
          <a:p>
            <a:pPr lvl="1"/>
            <a:r>
              <a:rPr lang="ko-KR" altLang="en-US" dirty="0"/>
              <a:t>나머지 </a:t>
            </a:r>
            <a:r>
              <a:rPr lang="en-US" altLang="ko-KR" dirty="0"/>
              <a:t>.inner </a:t>
            </a:r>
            <a:r>
              <a:rPr lang="ko-KR" altLang="en-US" dirty="0"/>
              <a:t>에는 </a:t>
            </a:r>
            <a:r>
              <a:rPr lang="en-US" altLang="ko-KR" dirty="0"/>
              <a:t>scale(0.8) </a:t>
            </a:r>
            <a:r>
              <a:rPr lang="ko-KR" altLang="en-US" dirty="0"/>
              <a:t>부여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FC95A-1737-7D2F-5C9A-85A6C4AE9EF2}"/>
              </a:ext>
            </a:extLst>
          </p:cNvPr>
          <p:cNvSpPr txBox="1"/>
          <p:nvPr/>
        </p:nvSpPr>
        <p:spPr>
          <a:xfrm>
            <a:off x="824753" y="2189462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"inner"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30C15-0C19-D0CF-D7D1-AEE5BD0A4071}"/>
              </a:ext>
            </a:extLst>
          </p:cNvPr>
          <p:cNvSpPr txBox="1"/>
          <p:nvPr/>
        </p:nvSpPr>
        <p:spPr>
          <a:xfrm>
            <a:off x="7064460" y="3429000"/>
            <a:ext cx="4186518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9906A-7236-03F8-D8CA-3A0442A0EFA7}"/>
              </a:ext>
            </a:extLst>
          </p:cNvPr>
          <p:cNvSpPr txBox="1"/>
          <p:nvPr/>
        </p:nvSpPr>
        <p:spPr>
          <a:xfrm>
            <a:off x="7064460" y="5410444"/>
            <a:ext cx="4186518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319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활성화 패널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 </a:t>
            </a:r>
            <a:r>
              <a:rPr lang="ko-KR" altLang="en-US" dirty="0"/>
              <a:t>처리하기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전역 변수로 활성화 패널의 위치를 저장 </a:t>
            </a:r>
            <a:r>
              <a:rPr lang="en-US" altLang="ko-KR" dirty="0">
                <a:sym typeface="Wingdings" panose="05000000000000000000" pitchFamily="2" charset="2"/>
              </a:rPr>
              <a:t> let active = 0;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Prev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버튼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초창기 위치가 </a:t>
            </a:r>
            <a:r>
              <a:rPr lang="en-US" altLang="ko-KR" dirty="0"/>
              <a:t>0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 err="1"/>
              <a:t>prev</a:t>
            </a:r>
            <a:r>
              <a:rPr lang="en-US" altLang="ko-KR" dirty="0"/>
              <a:t> </a:t>
            </a:r>
            <a:r>
              <a:rPr lang="ko-KR" altLang="en-US" dirty="0"/>
              <a:t>가 눌리면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제일 마지막</a:t>
            </a:r>
            <a:r>
              <a:rPr lang="en-US" altLang="ko-KR" dirty="0">
                <a:sym typeface="Wingdings" panose="05000000000000000000" pitchFamily="2" charset="2"/>
              </a:rPr>
              <a:t>(article </a:t>
            </a:r>
            <a:r>
              <a:rPr lang="ko-KR" altLang="en-US" dirty="0">
                <a:sym typeface="Wingdings" panose="05000000000000000000" pitchFamily="2" charset="2"/>
              </a:rPr>
              <a:t>의 개수 </a:t>
            </a:r>
            <a:r>
              <a:rPr lang="en-US" altLang="ko-KR" dirty="0">
                <a:sym typeface="Wingdings" panose="05000000000000000000" pitchFamily="2" charset="2"/>
              </a:rPr>
              <a:t>– 1)</a:t>
            </a:r>
            <a:r>
              <a:rPr lang="ko-KR" altLang="en-US" dirty="0">
                <a:sym typeface="Wingdings" panose="05000000000000000000" pitchFamily="2" charset="2"/>
              </a:rPr>
              <a:t>으로 이동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외에는 자신의 값에서 </a:t>
            </a:r>
            <a:r>
              <a:rPr lang="en-US" altLang="ko-KR" dirty="0">
                <a:sym typeface="Wingdings" panose="05000000000000000000" pitchFamily="2" charset="2"/>
              </a:rPr>
              <a:t>-1 </a:t>
            </a:r>
            <a:r>
              <a:rPr lang="ko-KR" altLang="en-US" dirty="0">
                <a:sym typeface="Wingdings" panose="05000000000000000000" pitchFamily="2" charset="2"/>
              </a:rPr>
              <a:t>만 해주면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그리고 현재 모든 </a:t>
            </a:r>
            <a:r>
              <a:rPr lang="en-US" altLang="ko-KR" dirty="0">
                <a:sym typeface="Wingdings" panose="05000000000000000000" pitchFamily="2" charset="2"/>
              </a:rPr>
              <a:t>article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on </a:t>
            </a:r>
            <a:r>
              <a:rPr lang="ko-KR" altLang="en-US" dirty="0">
                <a:sym typeface="Wingdings" panose="05000000000000000000" pitchFamily="2" charset="2"/>
              </a:rPr>
              <a:t>이라는 클래스를 제거 후 </a:t>
            </a:r>
            <a:r>
              <a:rPr lang="en-US" altLang="ko-KR" dirty="0">
                <a:sym typeface="Wingdings" panose="05000000000000000000" pitchFamily="2" charset="2"/>
              </a:rPr>
              <a:t> active </a:t>
            </a:r>
            <a:r>
              <a:rPr lang="ko-KR" altLang="en-US" dirty="0">
                <a:sym typeface="Wingdings" panose="05000000000000000000" pitchFamily="2" charset="2"/>
              </a:rPr>
              <a:t>위치에만 </a:t>
            </a:r>
            <a:r>
              <a:rPr lang="en-US" altLang="ko-KR" dirty="0">
                <a:sym typeface="Wingdings" panose="05000000000000000000" pitchFamily="2" charset="2"/>
              </a:rPr>
              <a:t>on </a:t>
            </a:r>
            <a:r>
              <a:rPr lang="ko-KR" altLang="en-US" dirty="0">
                <a:sym typeface="Wingdings" panose="05000000000000000000" pitchFamily="2" charset="2"/>
              </a:rPr>
              <a:t>클래스 추가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6007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3491E5-1FB3-24E6-1261-F6BE0F318741}"/>
              </a:ext>
            </a:extLst>
          </p:cNvPr>
          <p:cNvSpPr txBox="1"/>
          <p:nvPr/>
        </p:nvSpPr>
        <p:spPr>
          <a:xfrm>
            <a:off x="510988" y="436672"/>
            <a:ext cx="763793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++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64325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활성화 패널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 </a:t>
            </a:r>
            <a:r>
              <a:rPr lang="ko-KR" altLang="en-US" dirty="0"/>
              <a:t>처리하기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Next </a:t>
            </a:r>
            <a:r>
              <a:rPr lang="ko-KR" altLang="en-US" dirty="0">
                <a:sym typeface="Wingdings" panose="05000000000000000000" pitchFamily="2" charset="2"/>
              </a:rPr>
              <a:t>버튼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 친구는 반대로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마지막 위치에서 </a:t>
            </a:r>
            <a:r>
              <a:rPr lang="en-US" altLang="ko-KR" dirty="0">
                <a:sym typeface="Wingdings" panose="05000000000000000000" pitchFamily="2" charset="2"/>
              </a:rPr>
              <a:t>next </a:t>
            </a:r>
            <a:r>
              <a:rPr lang="ko-KR" altLang="en-US" dirty="0">
                <a:sym typeface="Wingdings" panose="05000000000000000000" pitchFamily="2" charset="2"/>
              </a:rPr>
              <a:t>가 눌리면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으로 변경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나머지는 클릭 되면 </a:t>
            </a:r>
            <a:r>
              <a:rPr lang="en-US" altLang="ko-KR" dirty="0">
                <a:sym typeface="Wingdings" panose="05000000000000000000" pitchFamily="2" charset="2"/>
              </a:rPr>
              <a:t>+1 </a:t>
            </a:r>
            <a:r>
              <a:rPr lang="ko-KR" altLang="en-US" dirty="0">
                <a:sym typeface="Wingdings" panose="05000000000000000000" pitchFamily="2" charset="2"/>
              </a:rPr>
              <a:t>해주면 되겠죠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역시 모든 </a:t>
            </a:r>
            <a:r>
              <a:rPr lang="en-US" altLang="ko-KR" dirty="0">
                <a:sym typeface="Wingdings" panose="05000000000000000000" pitchFamily="2" charset="2"/>
              </a:rPr>
              <a:t>article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on </a:t>
            </a:r>
            <a:r>
              <a:rPr lang="ko-KR" altLang="en-US" dirty="0">
                <a:sym typeface="Wingdings" panose="05000000000000000000" pitchFamily="2" charset="2"/>
              </a:rPr>
              <a:t>클래스 제거 후 </a:t>
            </a:r>
            <a:r>
              <a:rPr lang="en-US" altLang="ko-KR" dirty="0">
                <a:sym typeface="Wingdings" panose="05000000000000000000" pitchFamily="2" charset="2"/>
              </a:rPr>
              <a:t> active </a:t>
            </a:r>
            <a:r>
              <a:rPr lang="ko-KR" altLang="en-US" dirty="0">
                <a:sym typeface="Wingdings" panose="05000000000000000000" pitchFamily="2" charset="2"/>
              </a:rPr>
              <a:t>위치에 </a:t>
            </a:r>
            <a:r>
              <a:rPr lang="en-US" altLang="ko-KR" dirty="0">
                <a:sym typeface="Wingdings" panose="05000000000000000000" pitchFamily="2" charset="2"/>
              </a:rPr>
              <a:t>on </a:t>
            </a:r>
            <a:r>
              <a:rPr lang="ko-KR" altLang="en-US" dirty="0">
                <a:sym typeface="Wingdings" panose="05000000000000000000" pitchFamily="2" charset="2"/>
              </a:rPr>
              <a:t>클래스 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915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 값 불러오기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32495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window.localStorage.getItem</a:t>
            </a:r>
            <a:r>
              <a:rPr lang="en-US" altLang="ko-KR" dirty="0"/>
              <a:t>(‘key’) </a:t>
            </a:r>
            <a:r>
              <a:rPr lang="ko-KR" altLang="en-US" dirty="0"/>
              <a:t>로 값을 저장 가능합니다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A450E-2510-084A-12E3-D5CC457FA9C4}"/>
              </a:ext>
            </a:extLst>
          </p:cNvPr>
          <p:cNvSpPr txBox="1"/>
          <p:nvPr/>
        </p:nvSpPr>
        <p:spPr>
          <a:xfrm>
            <a:off x="644433" y="2228671"/>
            <a:ext cx="7968343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140BAD-5F43-8804-15E8-37F80A9C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3" y="3790815"/>
            <a:ext cx="3847476" cy="10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00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D04E0-72FB-28C9-6D6F-6A88A3CB8A4B}"/>
              </a:ext>
            </a:extLst>
          </p:cNvPr>
          <p:cNvSpPr txBox="1"/>
          <p:nvPr/>
        </p:nvSpPr>
        <p:spPr>
          <a:xfrm>
            <a:off x="502023" y="571960"/>
            <a:ext cx="8516471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--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06590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1141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패널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꾸미기</a:t>
            </a:r>
          </a:p>
        </p:txBody>
      </p:sp>
    </p:spTree>
    <p:extLst>
      <p:ext uri="{BB962C8B-B14F-4D97-AF65-F5344CB8AC3E}">
        <p14:creationId xmlns:p14="http://schemas.microsoft.com/office/powerpoint/2010/main" val="2234586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사진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HTML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먼저 앨범 사진을 넣어 보아요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사진을 넣을 </a:t>
            </a:r>
            <a:r>
              <a:rPr lang="en-US" altLang="ko-KR" dirty="0"/>
              <a:t>div </a:t>
            </a:r>
            <a:r>
              <a:rPr lang="ko-KR" altLang="en-US" dirty="0"/>
              <a:t>요소 </a:t>
            </a:r>
            <a:r>
              <a:rPr lang="en-US" altLang="ko-KR" dirty="0"/>
              <a:t>pic </a:t>
            </a:r>
            <a:r>
              <a:rPr lang="ko-KR" altLang="en-US" dirty="0"/>
              <a:t>삽입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CD </a:t>
            </a:r>
            <a:r>
              <a:rPr lang="ko-KR" altLang="en-US" dirty="0"/>
              <a:t>처럼 보이기 위한 가운데 구멍 </a:t>
            </a:r>
            <a:r>
              <a:rPr lang="en-US" altLang="ko-KR" dirty="0"/>
              <a:t>dot </a:t>
            </a:r>
            <a:r>
              <a:rPr lang="ko-KR" altLang="en-US" dirty="0"/>
              <a:t>도 삽입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CF15C-F6E6-B8E0-9823-5082655FE313}"/>
              </a:ext>
            </a:extLst>
          </p:cNvPr>
          <p:cNvSpPr txBox="1"/>
          <p:nvPr/>
        </p:nvSpPr>
        <p:spPr>
          <a:xfrm>
            <a:off x="764173" y="3722194"/>
            <a:ext cx="60960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"inner"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49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사진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CSS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.pic</a:t>
            </a:r>
          </a:p>
          <a:p>
            <a:pPr lvl="1"/>
            <a:r>
              <a:rPr lang="en-US" altLang="ko-KR" dirty="0"/>
              <a:t>Width: 15vw / height: 15vw;</a:t>
            </a:r>
          </a:p>
          <a:p>
            <a:r>
              <a:rPr lang="ko-KR" altLang="en-US" dirty="0"/>
              <a:t>실제 사진은 </a:t>
            </a:r>
            <a:r>
              <a:rPr lang="en-US" altLang="ko-KR" dirty="0"/>
              <a:t>::before </a:t>
            </a:r>
            <a:r>
              <a:rPr lang="ko-KR" altLang="en-US" dirty="0"/>
              <a:t>와 </a:t>
            </a:r>
            <a:r>
              <a:rPr lang="en-US" altLang="ko-KR" dirty="0"/>
              <a:t>::after </a:t>
            </a:r>
            <a:r>
              <a:rPr lang="ko-KR" altLang="en-US" dirty="0"/>
              <a:t>를 사용해서 처리 합니다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Content: “”</a:t>
            </a:r>
          </a:p>
          <a:p>
            <a:pPr lvl="1"/>
            <a:r>
              <a:rPr lang="en-US" altLang="ko-KR" dirty="0"/>
              <a:t>Display: block / width: 100% / height: 100%</a:t>
            </a:r>
          </a:p>
          <a:p>
            <a:pPr lvl="1"/>
            <a:r>
              <a:rPr lang="en-US" altLang="ko-KR" dirty="0"/>
              <a:t>position: absolute / top: 0px / left: 0px / border-radius: 50%</a:t>
            </a:r>
          </a:p>
          <a:p>
            <a:pPr lvl="1"/>
            <a:r>
              <a:rPr lang="en-US" altLang="ko-KR" dirty="0"/>
              <a:t>background-repeat: no-repeat / background-position: center / background-size: cover</a:t>
            </a:r>
          </a:p>
          <a:p>
            <a:pPr lvl="1"/>
            <a:r>
              <a:rPr lang="ko-KR" altLang="en-US" dirty="0"/>
              <a:t>이미지 주소로 이미지 삽입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10290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AB3EFD-9E10-E566-DD67-7FDD2B3DD380}"/>
              </a:ext>
            </a:extLst>
          </p:cNvPr>
          <p:cNvSpPr txBox="1"/>
          <p:nvPr/>
        </p:nvSpPr>
        <p:spPr>
          <a:xfrm>
            <a:off x="277050" y="322122"/>
            <a:ext cx="8968549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.pic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::after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background-image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/cardio.jpg"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625189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사진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CSS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지금은 사진 </a:t>
            </a:r>
            <a:r>
              <a:rPr lang="en-US" altLang="ko-KR" dirty="0"/>
              <a:t>2</a:t>
            </a:r>
            <a:r>
              <a:rPr lang="ko-KR" altLang="en-US" dirty="0"/>
              <a:t>장이 겹쳐진 상태이죠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::before </a:t>
            </a:r>
            <a:r>
              <a:rPr lang="ko-KR" altLang="en-US" dirty="0"/>
              <a:t>만 따로 이미지를 처리해서 자연스러운 그림자 효과를 줍시다</a:t>
            </a:r>
            <a:endParaRPr lang="en-US" altLang="ko-KR" dirty="0"/>
          </a:p>
          <a:p>
            <a:pPr lvl="1"/>
            <a:r>
              <a:rPr lang="en-US" altLang="ko-KR" dirty="0"/>
              <a:t>Transform: </a:t>
            </a:r>
            <a:r>
              <a:rPr lang="en-US" altLang="ko-KR" dirty="0" err="1"/>
              <a:t>translaste</a:t>
            </a:r>
            <a:r>
              <a:rPr lang="en-US" altLang="ko-KR" dirty="0"/>
              <a:t>(0, 10%) / filter: blur(20px) brightness(130%);</a:t>
            </a:r>
          </a:p>
          <a:p>
            <a:r>
              <a:rPr lang="en-US" altLang="ko-KR" dirty="0"/>
              <a:t>.dot </a:t>
            </a:r>
            <a:r>
              <a:rPr lang="ko-KR" altLang="en-US" dirty="0"/>
              <a:t>가운데 구멍도 처리해 보죠</a:t>
            </a:r>
            <a:endParaRPr lang="en-US" altLang="ko-KR" dirty="0"/>
          </a:p>
          <a:p>
            <a:pPr lvl="1"/>
            <a:r>
              <a:rPr lang="en-US" altLang="ko-KR" dirty="0"/>
              <a:t>Width: 2.5vw / height: 2.5vw / </a:t>
            </a:r>
            <a:r>
              <a:rPr lang="en-US" altLang="ko-KR" dirty="0" err="1"/>
              <a:t>postion</a:t>
            </a:r>
            <a:r>
              <a:rPr lang="en-US" altLang="ko-KR" dirty="0"/>
              <a:t>: absolute / top: 50% / left: 50% / transform: translate(-50%, -50%) / background-color: #fff / border-radius: 50% / box-shadow: inset 5px </a:t>
            </a:r>
            <a:r>
              <a:rPr lang="en-US" altLang="ko-KR" dirty="0" err="1"/>
              <a:t>5px</a:t>
            </a:r>
            <a:r>
              <a:rPr lang="en-US" altLang="ko-KR" dirty="0"/>
              <a:t> 10px </a:t>
            </a:r>
            <a:r>
              <a:rPr lang="en-US" altLang="ko-KR" dirty="0" err="1"/>
              <a:t>rgba</a:t>
            </a:r>
            <a:r>
              <a:rPr lang="en-US" altLang="ko-KR" dirty="0"/>
              <a:t>(0, 0, 0, 0.2); / z-index: 3</a:t>
            </a:r>
          </a:p>
        </p:txBody>
      </p:sp>
    </p:spTree>
    <p:extLst>
      <p:ext uri="{BB962C8B-B14F-4D97-AF65-F5344CB8AC3E}">
        <p14:creationId xmlns:p14="http://schemas.microsoft.com/office/powerpoint/2010/main" val="1248602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1598A-3829-0AE8-BCFE-58115FE0EE5A}"/>
              </a:ext>
            </a:extLst>
          </p:cNvPr>
          <p:cNvSpPr txBox="1"/>
          <p:nvPr/>
        </p:nvSpPr>
        <p:spPr>
          <a:xfrm>
            <a:off x="761999" y="522291"/>
            <a:ext cx="8973671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.pic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blur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brightness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.dot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z-index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835833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사진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</a:t>
            </a:r>
            <a:r>
              <a:rPr lang="ko-KR" altLang="en-US" dirty="0"/>
              <a:t>로 일괄 삽입을 해봅시다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현재 앨범 사진과 음악 </a:t>
            </a:r>
            <a:r>
              <a:rPr lang="en-US" altLang="ko-KR" dirty="0"/>
              <a:t>mp3 </a:t>
            </a:r>
            <a:r>
              <a:rPr lang="ko-KR" altLang="en-US" dirty="0"/>
              <a:t>파일명은 동일한 상태이죠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JS</a:t>
            </a:r>
            <a:r>
              <a:rPr lang="ko-KR" altLang="en-US" dirty="0"/>
              <a:t>에서 배열을 사용해서 일괄적으로 이미지를 삽입해 </a:t>
            </a:r>
            <a:r>
              <a:rPr lang="en-US" altLang="ko-KR" dirty="0" err="1"/>
              <a:t>BoA</a:t>
            </a:r>
            <a:r>
              <a:rPr lang="ko-KR" altLang="en-US" dirty="0"/>
              <a:t>요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각각의 파일명이 담긴 배열 만들기</a:t>
            </a:r>
            <a:endParaRPr lang="en-US" altLang="ko-KR" dirty="0"/>
          </a:p>
          <a:p>
            <a:pPr lvl="1"/>
            <a:r>
              <a:rPr lang="ko-KR" altLang="en-US" dirty="0"/>
              <a:t>이미 사용한 반복문이 있으니</a:t>
            </a:r>
            <a:r>
              <a:rPr lang="en-US" altLang="ko-KR" dirty="0"/>
              <a:t>, </a:t>
            </a:r>
            <a:r>
              <a:rPr lang="ko-KR" altLang="en-US" dirty="0"/>
              <a:t>해당 반복문에 처리를 해봅시다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42451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74C18-9BC9-198A-300B-8E00CEAB0989}"/>
              </a:ext>
            </a:extLst>
          </p:cNvPr>
          <p:cNvSpPr txBox="1"/>
          <p:nvPr/>
        </p:nvSpPr>
        <p:spPr>
          <a:xfrm>
            <a:off x="356415" y="1001812"/>
            <a:ext cx="11331388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"groove"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"happy"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"light"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"lily"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"limes"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"swing"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(-100vh) 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사진 이미지 일괄 적용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backgroundImage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(../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7225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7B921E-C431-63B6-3076-9BC172CE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38" y="299601"/>
            <a:ext cx="3696216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5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2AFF5-32B9-803F-DF70-05EEA5902BDE}"/>
              </a:ext>
            </a:extLst>
          </p:cNvPr>
          <p:cNvSpPr txBox="1"/>
          <p:nvPr/>
        </p:nvSpPr>
        <p:spPr>
          <a:xfrm>
            <a:off x="592182" y="408861"/>
            <a:ext cx="9004663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이효석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isOld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hobby: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음주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콜라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플스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자전거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62502D-8D60-C38F-15A6-F305C961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" y="4223408"/>
            <a:ext cx="6118480" cy="15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6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사진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before / after </a:t>
            </a:r>
            <a:r>
              <a:rPr lang="ko-KR" altLang="en-US" dirty="0"/>
              <a:t>에 상속 시키기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지금은 </a:t>
            </a:r>
            <a:r>
              <a:rPr lang="en-US" altLang="ko-KR" dirty="0"/>
              <a:t>.pic </a:t>
            </a:r>
            <a:r>
              <a:rPr lang="ko-KR" altLang="en-US" dirty="0"/>
              <a:t>에 사진이 들어간 상태입니다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.pic </a:t>
            </a:r>
            <a:r>
              <a:rPr lang="ko-KR" altLang="en-US" dirty="0"/>
              <a:t>사진은 필요 없으니 크기를 </a:t>
            </a:r>
            <a:r>
              <a:rPr lang="en-US" altLang="ko-KR" dirty="0"/>
              <a:t>0 </a:t>
            </a:r>
            <a:r>
              <a:rPr lang="ko-KR" altLang="en-US" dirty="0"/>
              <a:t>으로 만들어서 날립니다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Background-size: 0;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::before ::after </a:t>
            </a:r>
            <a:r>
              <a:rPr lang="ko-KR" altLang="en-US" dirty="0"/>
              <a:t>에 </a:t>
            </a:r>
            <a:r>
              <a:rPr lang="en-US" altLang="ko-KR" dirty="0"/>
              <a:t>.pic </a:t>
            </a:r>
            <a:r>
              <a:rPr lang="ko-KR" altLang="en-US" dirty="0"/>
              <a:t>의 사진 위치를 상속 시킵니다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Background-image: inherit;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4275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070196-51BE-CA1A-CBD0-E38394AC6DB5}"/>
              </a:ext>
            </a:extLst>
          </p:cNvPr>
          <p:cNvSpPr txBox="1"/>
          <p:nvPr/>
        </p:nvSpPr>
        <p:spPr>
          <a:xfrm>
            <a:off x="591671" y="470317"/>
            <a:ext cx="609600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::after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no-repeat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709122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제목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HTML</a:t>
            </a:r>
            <a:r>
              <a:rPr lang="ko-KR" altLang="en-US" dirty="0"/>
              <a:t> 영역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/>
              <a:t>.text </a:t>
            </a:r>
            <a:r>
              <a:rPr lang="ko-KR" altLang="en-US" dirty="0"/>
              <a:t>영역 만들기</a:t>
            </a:r>
            <a:endParaRPr lang="en-US" altLang="ko-KR" dirty="0"/>
          </a:p>
          <a:p>
            <a:pPr lvl="1"/>
            <a:r>
              <a:rPr lang="en-US" altLang="ko-KR" dirty="0"/>
              <a:t>H2</a:t>
            </a:r>
          </a:p>
          <a:p>
            <a:pPr lvl="1"/>
            <a:r>
              <a:rPr lang="en-US" altLang="ko-KR" dirty="0"/>
              <a:t>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2E0E5-0AB6-BF7E-399B-595B422CC9C0}"/>
              </a:ext>
            </a:extLst>
          </p:cNvPr>
          <p:cNvSpPr txBox="1"/>
          <p:nvPr/>
        </p:nvSpPr>
        <p:spPr>
          <a:xfrm>
            <a:off x="2160495" y="3081433"/>
            <a:ext cx="929640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"inner"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Lorem ipsum dolor, sit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3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제목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JS</a:t>
            </a:r>
            <a:r>
              <a:rPr lang="ko-KR" altLang="en-US" dirty="0"/>
              <a:t>로 제목도 일괄 적용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이미 선언한 이름 배열을 또 쓰면 되겠죠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B128D-BCA1-1977-B5C2-4E2317C25A86}"/>
              </a:ext>
            </a:extLst>
          </p:cNvPr>
          <p:cNvSpPr txBox="1"/>
          <p:nvPr/>
        </p:nvSpPr>
        <p:spPr>
          <a:xfrm>
            <a:off x="636494" y="2292222"/>
            <a:ext cx="11135296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"groove"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"happy"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"light"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"lily"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"limes"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"swing"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(-100vh) 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사진 이미지 일괄 적용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backgroundImage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(../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음악 제목 일괄 적용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".text&gt;h2"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3376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제목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text </a:t>
            </a:r>
            <a:r>
              <a:rPr lang="ko-KR" altLang="en-US" dirty="0"/>
              <a:t>영역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/>
              <a:t>.text </a:t>
            </a:r>
          </a:p>
          <a:p>
            <a:pPr lvl="1"/>
            <a:r>
              <a:rPr lang="en-US" altLang="ko-KR" dirty="0"/>
              <a:t>Width: 15vw / text-align: center</a:t>
            </a:r>
          </a:p>
          <a:p>
            <a:pPr lvl="1"/>
            <a:r>
              <a:rPr lang="en-US" altLang="ko-KR" dirty="0"/>
              <a:t>Position: absolute / margin-top: 60px / letter-spacing: 1px;</a:t>
            </a:r>
          </a:p>
          <a:p>
            <a:r>
              <a:rPr lang="en-US" altLang="ko-KR" dirty="0"/>
              <a:t>H2</a:t>
            </a:r>
          </a:p>
          <a:p>
            <a:pPr lvl="1"/>
            <a:r>
              <a:rPr lang="en-US" altLang="ko-KR" dirty="0"/>
              <a:t>Margin-bottom: 20px;</a:t>
            </a:r>
          </a:p>
          <a:p>
            <a:r>
              <a:rPr lang="en-US" altLang="ko-KR" dirty="0"/>
              <a:t>P</a:t>
            </a:r>
          </a:p>
          <a:p>
            <a:pPr lvl="1"/>
            <a:r>
              <a:rPr lang="en-US" altLang="ko-KR" dirty="0"/>
              <a:t>Color: #777;</a:t>
            </a:r>
          </a:p>
        </p:txBody>
      </p:sp>
    </p:spTree>
    <p:extLst>
      <p:ext uri="{BB962C8B-B14F-4D97-AF65-F5344CB8AC3E}">
        <p14:creationId xmlns:p14="http://schemas.microsoft.com/office/powerpoint/2010/main" val="1761950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E6493E-8019-A259-DBDA-4A5AD2DD475A}"/>
              </a:ext>
            </a:extLst>
          </p:cNvPr>
          <p:cNvSpPr txBox="1"/>
          <p:nvPr/>
        </p:nvSpPr>
        <p:spPr>
          <a:xfrm>
            <a:off x="735106" y="663912"/>
            <a:ext cx="6096000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.text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15vw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#777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</p:txBody>
      </p:sp>
    </p:spTree>
    <p:extLst>
      <p:ext uri="{BB962C8B-B14F-4D97-AF65-F5344CB8AC3E}">
        <p14:creationId xmlns:p14="http://schemas.microsoft.com/office/powerpoint/2010/main" val="4027447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뮤직 플레이어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HTML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Ul</a:t>
            </a:r>
            <a:r>
              <a:rPr lang="ko-KR" altLang="en-US" dirty="0"/>
              <a:t> 태그 </a:t>
            </a:r>
            <a:r>
              <a:rPr lang="en-US" altLang="ko-KR" dirty="0"/>
              <a:t>+ icon</a:t>
            </a:r>
            <a:r>
              <a:rPr lang="ko-KR" altLang="en-US" dirty="0"/>
              <a:t> 으로 뮤직 플레이어를 만듭시다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Ul</a:t>
            </a:r>
            <a:r>
              <a:rPr lang="en-US" altLang="ko-KR" dirty="0"/>
              <a:t> &gt; li * 3</a:t>
            </a:r>
          </a:p>
          <a:p>
            <a:pPr lvl="1"/>
            <a:r>
              <a:rPr lang="ko-KR" altLang="en-US" dirty="0"/>
              <a:t>각각 </a:t>
            </a:r>
            <a:r>
              <a:rPr lang="en-US" altLang="ko-KR" dirty="0"/>
              <a:t>li </a:t>
            </a:r>
            <a:r>
              <a:rPr lang="ko-KR" altLang="en-US" dirty="0"/>
              <a:t>에 </a:t>
            </a:r>
            <a:r>
              <a:rPr lang="en-US" altLang="ko-KR" dirty="0"/>
              <a:t>icon</a:t>
            </a:r>
            <a:r>
              <a:rPr lang="ko-KR" altLang="en-US" dirty="0"/>
              <a:t> 으로 버튼 주기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DDE8F-AEA6-4D8E-D76A-CF06EC216D51}"/>
              </a:ext>
            </a:extLst>
          </p:cNvPr>
          <p:cNvSpPr txBox="1"/>
          <p:nvPr/>
        </p:nvSpPr>
        <p:spPr>
          <a:xfrm>
            <a:off x="774496" y="3697942"/>
            <a:ext cx="8979104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Lorem ipsum dolor, sit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"control"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"pause"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fa-pause"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fa-play"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"reload"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fa-redo-alt"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79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뮤직 플레이어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fontScale="92500"/>
          </a:bodyPr>
          <a:lstStyle/>
          <a:p>
            <a:r>
              <a:rPr lang="en-US" altLang="ko-KR" dirty="0" err="1"/>
              <a:t>Ul</a:t>
            </a:r>
            <a:endParaRPr lang="en-US" altLang="ko-KR" dirty="0"/>
          </a:p>
          <a:p>
            <a:pPr lvl="1"/>
            <a:r>
              <a:rPr lang="ko-KR" altLang="en-US" dirty="0"/>
              <a:t>가로 </a:t>
            </a:r>
            <a:r>
              <a:rPr lang="ko-KR" altLang="en-US" dirty="0" err="1"/>
              <a:t>배치죠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display: flex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버튼이 적절히 퍼지도록 </a:t>
            </a:r>
            <a:r>
              <a:rPr lang="en-US" altLang="ko-KR" dirty="0">
                <a:sym typeface="Wingdings" panose="05000000000000000000" pitchFamily="2" charset="2"/>
              </a:rPr>
              <a:t> justify-content: space-around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Ul</a:t>
            </a:r>
            <a:r>
              <a:rPr lang="en-US" altLang="ko-KR" dirty="0">
                <a:sym typeface="Wingdings" panose="05000000000000000000" pitchFamily="2" charset="2"/>
              </a:rPr>
              <a:t> li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Cursor: pointer;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Opacity: 0.6 / transition: 0.5s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&amp;.play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플레이 버튼은 더 크고 선명하게 보이도록 </a:t>
            </a:r>
            <a:r>
              <a:rPr lang="en-US" altLang="ko-KR" dirty="0">
                <a:sym typeface="Wingdings" panose="05000000000000000000" pitchFamily="2" charset="2"/>
              </a:rPr>
              <a:t> transform: scale(1.5) / opacity: 0.8;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1954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045591-CD1E-D3D1-9285-9A0B79D88A5A}"/>
              </a:ext>
            </a:extLst>
          </p:cNvPr>
          <p:cNvSpPr txBox="1"/>
          <p:nvPr/>
        </p:nvSpPr>
        <p:spPr>
          <a:xfrm>
            <a:off x="430306" y="448758"/>
            <a:ext cx="609600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.inner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.text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    .control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466155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뮤직 플레이어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/>
              <a:t>Hover </a:t>
            </a:r>
            <a:r>
              <a:rPr lang="ko-KR" altLang="en-US" dirty="0"/>
              <a:t>효과 주기</a:t>
            </a:r>
            <a:endParaRPr lang="en-US" altLang="ko-KR" dirty="0"/>
          </a:p>
          <a:p>
            <a:pPr lvl="1"/>
            <a:r>
              <a:rPr lang="ko-KR" altLang="en-US" dirty="0"/>
              <a:t>각각의 버튼 </a:t>
            </a:r>
            <a:r>
              <a:rPr lang="en-US" altLang="ko-KR" dirty="0">
                <a:sym typeface="Wingdings" panose="05000000000000000000" pitchFamily="2" charset="2"/>
              </a:rPr>
              <a:t> 1.5</a:t>
            </a:r>
            <a:r>
              <a:rPr lang="ko-KR" altLang="en-US" dirty="0">
                <a:sym typeface="Wingdings" panose="05000000000000000000" pitchFamily="2" charset="2"/>
              </a:rPr>
              <a:t>배 </a:t>
            </a:r>
            <a:r>
              <a:rPr lang="en-US" altLang="ko-KR" dirty="0">
                <a:sym typeface="Wingdings" panose="05000000000000000000" pitchFamily="2" charset="2"/>
              </a:rPr>
              <a:t>/ opacity: 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Play</a:t>
            </a:r>
            <a:r>
              <a:rPr lang="ko-KR" altLang="en-US" dirty="0">
                <a:sym typeface="Wingdings" panose="05000000000000000000" pitchFamily="2" charset="2"/>
              </a:rPr>
              <a:t> 버튼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  <a:r>
              <a:rPr lang="ko-KR" altLang="en-US" dirty="0">
                <a:sym typeface="Wingdings" panose="05000000000000000000" pitchFamily="2" charset="2"/>
              </a:rPr>
              <a:t>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0AE86-D67C-C3F6-AD10-39E20A227943}"/>
              </a:ext>
            </a:extLst>
          </p:cNvPr>
          <p:cNvSpPr txBox="1"/>
          <p:nvPr/>
        </p:nvSpPr>
        <p:spPr>
          <a:xfrm>
            <a:off x="860611" y="3507939"/>
            <a:ext cx="609600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    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76307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에 특정 키 삭제하기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FDD5-7E90-FFA1-E61C-286236BC7CD6}"/>
              </a:ext>
            </a:extLst>
          </p:cNvPr>
          <p:cNvSpPr txBox="1"/>
          <p:nvPr/>
        </p:nvSpPr>
        <p:spPr>
          <a:xfrm>
            <a:off x="635724" y="1501952"/>
            <a:ext cx="875211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테츠에요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뽀로로에요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2AD191-2734-8632-6EF1-08C5498A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4" y="3574870"/>
            <a:ext cx="6952068" cy="15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70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1141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앨범 이미지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회전</a:t>
            </a:r>
          </a:p>
        </p:txBody>
      </p:sp>
    </p:spTree>
    <p:extLst>
      <p:ext uri="{BB962C8B-B14F-4D97-AF65-F5344CB8AC3E}">
        <p14:creationId xmlns:p14="http://schemas.microsoft.com/office/powerpoint/2010/main" val="29591249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회전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Keyframes </a:t>
            </a:r>
            <a:r>
              <a:rPr lang="ko-KR" altLang="en-US" dirty="0"/>
              <a:t>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앨범은 </a:t>
            </a:r>
            <a:r>
              <a:rPr lang="en-US" altLang="ko-KR" dirty="0"/>
              <a:t>::before </a:t>
            </a:r>
            <a:r>
              <a:rPr lang="ko-KR" altLang="en-US" dirty="0"/>
              <a:t>와 </a:t>
            </a:r>
            <a:r>
              <a:rPr lang="en-US" altLang="ko-KR" dirty="0"/>
              <a:t>::after 2</a:t>
            </a:r>
            <a:r>
              <a:rPr lang="ko-KR" altLang="en-US" dirty="0"/>
              <a:t>개의 이미지가 있으므로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keyframes </a:t>
            </a:r>
            <a:r>
              <a:rPr lang="ko-KR" altLang="en-US" dirty="0"/>
              <a:t>작업 필요</a:t>
            </a:r>
            <a:endParaRPr lang="en-US" altLang="ko-KR" dirty="0"/>
          </a:p>
          <a:p>
            <a:r>
              <a:rPr lang="ko-KR" altLang="en-US" dirty="0"/>
              <a:t>하나는 자신의 위치에서 </a:t>
            </a:r>
            <a:r>
              <a:rPr lang="en-US" altLang="ko-KR" dirty="0"/>
              <a:t>360deg </a:t>
            </a:r>
            <a:r>
              <a:rPr lang="ko-KR" altLang="en-US" dirty="0"/>
              <a:t>돌고</a:t>
            </a:r>
            <a:endParaRPr lang="en-US" altLang="ko-KR" dirty="0"/>
          </a:p>
          <a:p>
            <a:r>
              <a:rPr lang="ko-KR" altLang="en-US" dirty="0"/>
              <a:t>하나는 자신의 위치 </a:t>
            </a:r>
            <a:r>
              <a:rPr lang="en-US" altLang="ko-KR" dirty="0"/>
              <a:t>10% </a:t>
            </a:r>
            <a:r>
              <a:rPr lang="ko-KR" altLang="en-US" dirty="0"/>
              <a:t>아래에서 </a:t>
            </a:r>
            <a:r>
              <a:rPr lang="en-US" altLang="ko-KR" dirty="0"/>
              <a:t>360deg </a:t>
            </a:r>
            <a:r>
              <a:rPr lang="ko-KR" altLang="en-US" dirty="0"/>
              <a:t>돌면 되므로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6769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A178A-9168-21EC-E6F6-5C420B3F08D1}"/>
              </a:ext>
            </a:extLst>
          </p:cNvPr>
          <p:cNvSpPr txBox="1"/>
          <p:nvPr/>
        </p:nvSpPr>
        <p:spPr>
          <a:xfrm>
            <a:off x="519953" y="500333"/>
            <a:ext cx="6096000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@keyframes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rotation2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10%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380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회전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CSS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사진 요소에 </a:t>
            </a:r>
            <a:r>
              <a:rPr lang="en-US" altLang="ko-KR" dirty="0"/>
              <a:t>on </a:t>
            </a:r>
            <a:r>
              <a:rPr lang="ko-KR" altLang="en-US" dirty="0"/>
              <a:t>이라는 클래스가 부여되면 회전 하도록 설정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7D088-E77B-9A01-AD5E-5876F1B61FBA}"/>
              </a:ext>
            </a:extLst>
          </p:cNvPr>
          <p:cNvSpPr txBox="1"/>
          <p:nvPr/>
        </p:nvSpPr>
        <p:spPr>
          <a:xfrm>
            <a:off x="842683" y="2271717"/>
            <a:ext cx="787997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rotation2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infinite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::after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infinite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363708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앨범 회전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</a:t>
            </a:r>
            <a:r>
              <a:rPr lang="ko-KR" altLang="en-US" dirty="0"/>
              <a:t>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en-US" altLang="ko-KR" dirty="0"/>
              <a:t>Play </a:t>
            </a:r>
            <a:r>
              <a:rPr lang="ko-KR" altLang="en-US" dirty="0"/>
              <a:t>버튼을 누르면 </a:t>
            </a:r>
            <a:r>
              <a:rPr lang="en-US" altLang="ko-KR" dirty="0"/>
              <a:t>on </a:t>
            </a:r>
            <a:r>
              <a:rPr lang="ko-KR" altLang="en-US" dirty="0"/>
              <a:t>클래스가 부여 되도록 처리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Pause</a:t>
            </a:r>
            <a:r>
              <a:rPr lang="ko-KR" altLang="en-US" dirty="0"/>
              <a:t> 버튼을 누르면 </a:t>
            </a:r>
            <a:r>
              <a:rPr lang="en-US" altLang="ko-KR" dirty="0"/>
              <a:t>on </a:t>
            </a:r>
            <a:r>
              <a:rPr lang="ko-KR" altLang="en-US" dirty="0"/>
              <a:t>클래스가 제거 되도록 처리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08371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A0007-8EE2-35DA-1230-E4C9CBAEAA8B}"/>
              </a:ext>
            </a:extLst>
          </p:cNvPr>
          <p:cNvSpPr txBox="1"/>
          <p:nvPr/>
        </p:nvSpPr>
        <p:spPr>
          <a:xfrm>
            <a:off x="403923" y="751344"/>
            <a:ext cx="10959281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CD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사진 회전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".play"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".pause"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".reload"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14517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671141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음악 파일</a:t>
            </a:r>
            <a:endParaRPr lang="en-US" altLang="ko-KR" sz="9600" dirty="0">
              <a:solidFill>
                <a:schemeClr val="accent2"/>
              </a:solidFill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chemeClr val="accent2"/>
                </a:solidFill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삽입 및 재생</a:t>
            </a:r>
          </a:p>
        </p:txBody>
      </p:sp>
    </p:spTree>
    <p:extLst>
      <p:ext uri="{BB962C8B-B14F-4D97-AF65-F5344CB8AC3E}">
        <p14:creationId xmlns:p14="http://schemas.microsoft.com/office/powerpoint/2010/main" val="1732885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음악 파일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</a:t>
            </a:r>
            <a:r>
              <a:rPr lang="ko-KR" altLang="en-US" dirty="0"/>
              <a:t>로 일괄 삽입을 해봅시다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아까 쓰던 반복문이 있네요</a:t>
            </a:r>
            <a:r>
              <a:rPr lang="en-US" altLang="ko-KR" dirty="0"/>
              <a:t>!?</a:t>
            </a:r>
          </a:p>
          <a:p>
            <a:r>
              <a:rPr lang="en-US" altLang="ko-KR" dirty="0" err="1"/>
              <a:t>createElement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audio </a:t>
            </a:r>
            <a:r>
              <a:rPr lang="ko-KR" altLang="en-US" dirty="0" err="1"/>
              <a:t>엘리먼트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dirty="0" err="1"/>
              <a:t>setAttribute</a:t>
            </a:r>
            <a:r>
              <a:rPr lang="ko-KR" altLang="en-US" dirty="0"/>
              <a:t>로 위치</a:t>
            </a:r>
            <a:r>
              <a:rPr lang="en-US" altLang="ko-KR" dirty="0"/>
              <a:t>(</a:t>
            </a:r>
            <a:r>
              <a:rPr lang="en-US" altLang="ko-KR" dirty="0" err="1"/>
              <a:t>src</a:t>
            </a:r>
            <a:r>
              <a:rPr lang="en-US" altLang="ko-KR" dirty="0"/>
              <a:t>) </a:t>
            </a:r>
            <a:r>
              <a:rPr lang="ko-KR" altLang="en-US" dirty="0"/>
              <a:t>속성 입력하기</a:t>
            </a:r>
            <a:endParaRPr lang="en-US" altLang="ko-KR" dirty="0"/>
          </a:p>
          <a:p>
            <a:r>
              <a:rPr lang="ko-KR" altLang="en-US" dirty="0"/>
              <a:t>재생이 무한히 반복해야 하므로 </a:t>
            </a:r>
            <a:r>
              <a:rPr lang="en-US" altLang="ko-KR" dirty="0"/>
              <a:t>loop </a:t>
            </a:r>
            <a:r>
              <a:rPr lang="ko-KR" altLang="en-US" dirty="0"/>
              <a:t>속성도 주기</a:t>
            </a:r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list </a:t>
            </a:r>
            <a:r>
              <a:rPr lang="ko-KR" altLang="en-US" dirty="0"/>
              <a:t>요소에 </a:t>
            </a:r>
            <a:r>
              <a:rPr lang="en-US" altLang="ko-KR" dirty="0"/>
              <a:t>audio </a:t>
            </a:r>
            <a:r>
              <a:rPr lang="ko-KR" altLang="en-US" dirty="0"/>
              <a:t>붙여넣기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251552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09CA8-EC98-12EC-4FAB-1E3E8A40A0D9}"/>
              </a:ext>
            </a:extLst>
          </p:cNvPr>
          <p:cNvSpPr txBox="1"/>
          <p:nvPr/>
        </p:nvSpPr>
        <p:spPr>
          <a:xfrm>
            <a:off x="788893" y="670661"/>
            <a:ext cx="9717741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`rotate(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deg)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(-100vh)`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pic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backgroundImage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(../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.jpg)`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".text&gt;h2"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음악 파일 일괄 적용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`../music/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.mp3`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"loop"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87174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음악 파일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JS</a:t>
            </a:r>
            <a:r>
              <a:rPr lang="ko-KR" altLang="en-US" dirty="0"/>
              <a:t>로 재생 처리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/>
          </a:bodyPr>
          <a:lstStyle/>
          <a:p>
            <a:r>
              <a:rPr lang="ko-KR" altLang="en-US" dirty="0"/>
              <a:t>아까 </a:t>
            </a:r>
            <a:r>
              <a:rPr lang="en-US" altLang="ko-KR" dirty="0"/>
              <a:t>play </a:t>
            </a:r>
            <a:r>
              <a:rPr lang="ko-KR" altLang="en-US" dirty="0"/>
              <a:t>랑 </a:t>
            </a:r>
            <a:r>
              <a:rPr lang="en-US" altLang="ko-KR" dirty="0"/>
              <a:t>pause </a:t>
            </a:r>
            <a:r>
              <a:rPr lang="ko-KR" altLang="en-US" dirty="0"/>
              <a:t>버튼 작업 </a:t>
            </a:r>
            <a:r>
              <a:rPr lang="ko-KR" altLang="en-US" dirty="0" err="1"/>
              <a:t>했었죠</a:t>
            </a:r>
            <a:r>
              <a:rPr lang="en-US" altLang="ko-KR" dirty="0"/>
              <a:t>!? </a:t>
            </a:r>
            <a:r>
              <a:rPr lang="ko-KR" altLang="en-US" dirty="0"/>
              <a:t>거기로 </a:t>
            </a:r>
            <a:r>
              <a:rPr lang="ko-KR" altLang="en-US" dirty="0" err="1"/>
              <a:t>고고싱</a:t>
            </a:r>
            <a:endParaRPr lang="ko-KR" altLang="en-US" dirty="0"/>
          </a:p>
          <a:p>
            <a:r>
              <a:rPr lang="ko-KR" altLang="en-US" dirty="0"/>
              <a:t>재생 버튼을 클릭하면 </a:t>
            </a:r>
            <a:r>
              <a:rPr lang="en-US" altLang="ko-KR" dirty="0"/>
              <a:t>audio </a:t>
            </a:r>
            <a:r>
              <a:rPr lang="ko-KR" altLang="en-US" dirty="0"/>
              <a:t>태그를 선택 후 </a:t>
            </a:r>
            <a:r>
              <a:rPr lang="en-US" altLang="ko-KR" dirty="0"/>
              <a:t>play() </a:t>
            </a:r>
            <a:r>
              <a:rPr lang="ko-KR" altLang="en-US" dirty="0"/>
              <a:t>메소드로 재생</a:t>
            </a:r>
            <a:endParaRPr lang="en-US" altLang="ko-KR" dirty="0"/>
          </a:p>
          <a:p>
            <a:r>
              <a:rPr lang="ko-KR" altLang="en-US" dirty="0"/>
              <a:t>멈춤 버튼을 클릭하면 </a:t>
            </a:r>
            <a:r>
              <a:rPr lang="en-US" altLang="ko-KR" dirty="0"/>
              <a:t>audio </a:t>
            </a:r>
            <a:r>
              <a:rPr lang="ko-KR" altLang="en-US" dirty="0"/>
              <a:t>태그를 선택 후 </a:t>
            </a:r>
            <a:r>
              <a:rPr lang="en-US" altLang="ko-KR" dirty="0"/>
              <a:t>pause() </a:t>
            </a:r>
            <a:r>
              <a:rPr lang="ko-KR" altLang="en-US" dirty="0"/>
              <a:t>메소드로 멈춤</a:t>
            </a:r>
            <a:endParaRPr lang="en-US" altLang="ko-KR" dirty="0"/>
          </a:p>
          <a:p>
            <a:r>
              <a:rPr lang="ko-KR" altLang="en-US" dirty="0"/>
              <a:t>이번에는 </a:t>
            </a:r>
            <a:r>
              <a:rPr lang="en-US" altLang="ko-KR" dirty="0"/>
              <a:t>reload </a:t>
            </a:r>
            <a:r>
              <a:rPr lang="ko-KR" altLang="en-US" dirty="0"/>
              <a:t>버튼도 작업 합시다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재생과 완전히 동일하지만 처음부터 틀어야 하므로</a:t>
            </a:r>
            <a:endParaRPr lang="en-US" altLang="ko-KR" dirty="0"/>
          </a:p>
          <a:p>
            <a:pPr lvl="1"/>
            <a:r>
              <a:rPr lang="en-US" altLang="ko-KR" dirty="0"/>
              <a:t>Load() </a:t>
            </a:r>
            <a:r>
              <a:rPr lang="ko-KR" altLang="en-US" dirty="0"/>
              <a:t>로 음악을 다시 로드 시킨 후 </a:t>
            </a:r>
            <a:r>
              <a:rPr lang="en-US" altLang="ko-KR" dirty="0">
                <a:sym typeface="Wingdings" panose="05000000000000000000" pitchFamily="2" charset="2"/>
              </a:rPr>
              <a:t> play()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388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전체 삭제하기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FDD5-7E90-FFA1-E61C-286236BC7CD6}"/>
              </a:ext>
            </a:extLst>
          </p:cNvPr>
          <p:cNvSpPr txBox="1"/>
          <p:nvPr/>
        </p:nvSpPr>
        <p:spPr>
          <a:xfrm>
            <a:off x="635724" y="1501952"/>
            <a:ext cx="875211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테츠에요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뽀로로에요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8140A4-CED3-C08E-7416-F9AFE06D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4" y="3509787"/>
            <a:ext cx="4624336" cy="13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90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01D74-12E6-C1CA-5EA8-4A6E1E1F8AF0}"/>
              </a:ext>
            </a:extLst>
          </p:cNvPr>
          <p:cNvSpPr txBox="1"/>
          <p:nvPr/>
        </p:nvSpPr>
        <p:spPr>
          <a:xfrm>
            <a:off x="425449" y="335845"/>
            <a:ext cx="11341101" cy="6186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articleArr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".play"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".pause"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".reload"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23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2D8F0-548E-0B0A-DD3A-5FBD6A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음악 파일</a:t>
            </a:r>
            <a:r>
              <a:rPr lang="en-US" altLang="ko-KR" dirty="0">
                <a:solidFill>
                  <a:schemeClr val="accent2"/>
                </a:solidFill>
              </a:rPr>
              <a:t>,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여러 개가 한꺼번에 재생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6A5DE63-6488-4989-07A9-EDE56F5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4"/>
            <a:ext cx="11260802" cy="528496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다른 노래가 재생 되면 다른 노래가 멈추도록 작업해 봅시다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이전 노래의 위치를 저장할 </a:t>
            </a:r>
            <a:r>
              <a:rPr lang="en-US" altLang="ko-KR" dirty="0"/>
              <a:t>before </a:t>
            </a:r>
            <a:r>
              <a:rPr lang="ko-KR" altLang="en-US" dirty="0"/>
              <a:t>라는 전역 변수 생성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Before </a:t>
            </a:r>
            <a:r>
              <a:rPr lang="ko-KR" altLang="en-US" dirty="0"/>
              <a:t>의 초기 값을 </a:t>
            </a:r>
            <a:r>
              <a:rPr lang="en-US" altLang="ko-KR" dirty="0"/>
              <a:t>0</a:t>
            </a:r>
            <a:r>
              <a:rPr lang="ko-KR" altLang="en-US" dirty="0"/>
              <a:t>으로 세팅하고 </a:t>
            </a:r>
            <a:r>
              <a:rPr lang="en-US" altLang="ko-KR" dirty="0"/>
              <a:t>before 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일 경우 현재 패널의 위치를 저장</a:t>
            </a:r>
            <a:endParaRPr lang="en-US" altLang="ko-KR" dirty="0"/>
          </a:p>
          <a:p>
            <a:r>
              <a:rPr lang="ko-KR" altLang="en-US" dirty="0"/>
              <a:t>다른 패널에서 재생 또는 </a:t>
            </a:r>
            <a:r>
              <a:rPr lang="en-US" altLang="ko-KR" dirty="0"/>
              <a:t>Reload </a:t>
            </a:r>
            <a:r>
              <a:rPr lang="ko-KR" altLang="en-US" dirty="0"/>
              <a:t>버튼을 눌렀을 경우 이전 위치의 노래를 정지</a:t>
            </a:r>
            <a:endParaRPr lang="en-US" altLang="ko-KR" dirty="0"/>
          </a:p>
          <a:p>
            <a:pPr lvl="1"/>
            <a:r>
              <a:rPr lang="ko-KR" altLang="en-US" dirty="0"/>
              <a:t>현재 클릭이 된 패널의 위치와 </a:t>
            </a:r>
            <a:r>
              <a:rPr lang="en-US" altLang="ko-KR" dirty="0"/>
              <a:t>before </a:t>
            </a:r>
            <a:r>
              <a:rPr lang="ko-KR" altLang="en-US" dirty="0"/>
              <a:t>를 비교하여 서로 다를 경우 </a:t>
            </a:r>
            <a:r>
              <a:rPr lang="en-US" altLang="ko-KR" dirty="0"/>
              <a:t>before </a:t>
            </a:r>
            <a:r>
              <a:rPr lang="ko-KR" altLang="en-US" dirty="0"/>
              <a:t>의 노래를 정지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 위치를 </a:t>
            </a:r>
            <a:r>
              <a:rPr lang="en-US" altLang="ko-KR" dirty="0">
                <a:sym typeface="Wingdings" panose="05000000000000000000" pitchFamily="2" charset="2"/>
              </a:rPr>
              <a:t>before </a:t>
            </a:r>
            <a:r>
              <a:rPr lang="ko-KR" altLang="en-US" dirty="0">
                <a:sym typeface="Wingdings" panose="05000000000000000000" pitchFamily="2" charset="2"/>
              </a:rPr>
              <a:t>로 등록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9304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B9DF9F-E6C1-64F6-015A-2DCA8EE0C52F}"/>
              </a:ext>
            </a:extLst>
          </p:cNvPr>
          <p:cNvSpPr txBox="1"/>
          <p:nvPr/>
        </p:nvSpPr>
        <p:spPr>
          <a:xfrm>
            <a:off x="324427" y="673989"/>
            <a:ext cx="10749973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3326798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21E5E5-D42D-9EC3-D58D-6337DB1A4058}"/>
              </a:ext>
            </a:extLst>
          </p:cNvPr>
          <p:cNvSpPr txBox="1"/>
          <p:nvPr/>
        </p:nvSpPr>
        <p:spPr>
          <a:xfrm>
            <a:off x="378691" y="467372"/>
            <a:ext cx="10658764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".pic"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"article"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15345649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 Did IT !">
            <a:extLst>
              <a:ext uri="{FF2B5EF4-FFF2-40B4-BE49-F238E27FC236}">
                <a16:creationId xmlns:a16="http://schemas.microsoft.com/office/drawing/2014/main" id="{7EA49373-D6CB-6914-7D14-62589F08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721085"/>
            <a:ext cx="9613900" cy="541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740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에 저장 된 데이터 개수 구하기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FDD5-7E90-FFA1-E61C-286236BC7CD6}"/>
              </a:ext>
            </a:extLst>
          </p:cNvPr>
          <p:cNvSpPr txBox="1"/>
          <p:nvPr/>
        </p:nvSpPr>
        <p:spPr>
          <a:xfrm>
            <a:off x="635724" y="1501952"/>
            <a:ext cx="8752115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테츠에요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뽀로로에요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7EF6A8-E8B6-9378-968E-6B35BDBA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4" y="3271815"/>
            <a:ext cx="1678266" cy="10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7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LocalStorage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에 저장 된 키 이름 찾기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4FDD5-7E90-FFA1-E61C-286236BC7CD6}"/>
              </a:ext>
            </a:extLst>
          </p:cNvPr>
          <p:cNvSpPr txBox="1"/>
          <p:nvPr/>
        </p:nvSpPr>
        <p:spPr>
          <a:xfrm>
            <a:off x="635724" y="1501952"/>
            <a:ext cx="875211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테츠에요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pororo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뽀로로에요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009782-7FA1-728F-8476-E924653D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4" y="3500405"/>
            <a:ext cx="2376223" cy="14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4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8704</TotalTime>
  <Words>3948</Words>
  <Application>Microsoft Office PowerPoint</Application>
  <PresentationFormat>와이드스크린</PresentationFormat>
  <Paragraphs>548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4" baseType="lpstr">
      <vt:lpstr>나눔스퀘어 ExtraBold</vt:lpstr>
      <vt:lpstr>바른공군체 Medium</vt:lpstr>
      <vt:lpstr>맑은 고딕</vt:lpstr>
      <vt:lpstr>Calibri</vt:lpstr>
      <vt:lpstr>Arial</vt:lpstr>
      <vt:lpstr>강한공군체 Medium</vt:lpstr>
      <vt:lpstr>Mosk Bold 700</vt:lpstr>
      <vt:lpstr>Consolas</vt:lpstr>
      <vt:lpstr>Office 테마</vt:lpstr>
      <vt:lpstr>PowerPoint 프레젠테이션</vt:lpstr>
      <vt:lpstr>PowerPoint 프레젠테이션</vt:lpstr>
      <vt:lpstr>LocalStorage 에 값 저장하기!</vt:lpstr>
      <vt:lpstr>LocalStorage 의 값 불러오기</vt:lpstr>
      <vt:lpstr>PowerPoint 프레젠테이션</vt:lpstr>
      <vt:lpstr>LocalStorage 에 특정 키 삭제하기!</vt:lpstr>
      <vt:lpstr>LocalStorage 전체 삭제하기!</vt:lpstr>
      <vt:lpstr>LocalStorage 에 저장 된 데이터 개수 구하기</vt:lpstr>
      <vt:lpstr>LocalStorage 에 저장 된 키 이름 찾기!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Container</vt:lpstr>
      <vt:lpstr>PowerPoint 프레젠테이션</vt:lpstr>
      <vt:lpstr>Col(umn)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Git-ignore 가 안먹힐 때!?</vt:lpstr>
      <vt:lpstr>PowerPoint 프레젠테이션</vt:lpstr>
      <vt:lpstr>PowerPoint 프레젠테이션</vt:lpstr>
      <vt:lpstr>PowerPoint 프레젠테이션</vt:lpstr>
      <vt:lpstr>버튼, JS 처리!</vt:lpstr>
      <vt:lpstr>PowerPoint 프레젠테이션</vt:lpstr>
      <vt:lpstr>PowerPoint 프레젠테이션</vt:lpstr>
      <vt:lpstr>활성화 패널, on 클래스 부여</vt:lpstr>
      <vt:lpstr>활성화 패널, JS 처리하기</vt:lpstr>
      <vt:lpstr>PowerPoint 프레젠테이션</vt:lpstr>
      <vt:lpstr>활성화 패널, JS 처리하기</vt:lpstr>
      <vt:lpstr>PowerPoint 프레젠테이션</vt:lpstr>
      <vt:lpstr>PowerPoint 프레젠테이션</vt:lpstr>
      <vt:lpstr>앨범 사진, HTML 작업</vt:lpstr>
      <vt:lpstr>앨범 사진, CSS 작업</vt:lpstr>
      <vt:lpstr>PowerPoint 프레젠테이션</vt:lpstr>
      <vt:lpstr>앨범 사진, CSS 작업</vt:lpstr>
      <vt:lpstr>PowerPoint 프레젠테이션</vt:lpstr>
      <vt:lpstr>앨범 사진, JS로 일괄 삽입을 해봅시다!</vt:lpstr>
      <vt:lpstr>PowerPoint 프레젠테이션</vt:lpstr>
      <vt:lpstr>PowerPoint 프레젠테이션</vt:lpstr>
      <vt:lpstr>앨범 사진, before / after 에 상속 시키기</vt:lpstr>
      <vt:lpstr>PowerPoint 프레젠테이션</vt:lpstr>
      <vt:lpstr>앨범 제목, HTML 영역</vt:lpstr>
      <vt:lpstr>앨범 제목, JS로 제목도 일괄 적용</vt:lpstr>
      <vt:lpstr>앨범 제목, text 영역 CSS 작업</vt:lpstr>
      <vt:lpstr>PowerPoint 프레젠테이션</vt:lpstr>
      <vt:lpstr>뮤직 플레이어, HTML 작업</vt:lpstr>
      <vt:lpstr>뮤직 플레이어, CSS 작업</vt:lpstr>
      <vt:lpstr>PowerPoint 프레젠테이션</vt:lpstr>
      <vt:lpstr>뮤직 플레이어, CSS 작업</vt:lpstr>
      <vt:lpstr>PowerPoint 프레젠테이션</vt:lpstr>
      <vt:lpstr>앨범 회전, Keyframes 작업</vt:lpstr>
      <vt:lpstr>PowerPoint 프레젠테이션</vt:lpstr>
      <vt:lpstr>앨범 회전, CSS 작업</vt:lpstr>
      <vt:lpstr>앨범 회전, JS 작업</vt:lpstr>
      <vt:lpstr>PowerPoint 프레젠테이션</vt:lpstr>
      <vt:lpstr>PowerPoint 프레젠테이션</vt:lpstr>
      <vt:lpstr>음악 파일, JS로 일괄 삽입을 해봅시다!</vt:lpstr>
      <vt:lpstr>PowerPoint 프레젠테이션</vt:lpstr>
      <vt:lpstr>음악 파일, JS로 재생 처리!</vt:lpstr>
      <vt:lpstr>PowerPoint 프레젠테이션</vt:lpstr>
      <vt:lpstr>음악 파일, 여러 개가 한꺼번에 재생?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1103</cp:revision>
  <dcterms:created xsi:type="dcterms:W3CDTF">2022-05-29T13:34:07Z</dcterms:created>
  <dcterms:modified xsi:type="dcterms:W3CDTF">2023-02-22T16:04:23Z</dcterms:modified>
</cp:coreProperties>
</file>