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346" r:id="rId2"/>
    <p:sldId id="4540" r:id="rId3"/>
    <p:sldId id="4542" r:id="rId4"/>
    <p:sldId id="4543" r:id="rId5"/>
    <p:sldId id="4544" r:id="rId6"/>
    <p:sldId id="4541" r:id="rId7"/>
    <p:sldId id="4545" r:id="rId8"/>
    <p:sldId id="4546" r:id="rId9"/>
    <p:sldId id="4547" r:id="rId10"/>
    <p:sldId id="4548" r:id="rId11"/>
    <p:sldId id="4549" r:id="rId12"/>
    <p:sldId id="4550" r:id="rId13"/>
    <p:sldId id="4551" r:id="rId14"/>
    <p:sldId id="4552" r:id="rId15"/>
    <p:sldId id="4553" r:id="rId16"/>
    <p:sldId id="4557" r:id="rId17"/>
    <p:sldId id="4554" r:id="rId18"/>
    <p:sldId id="4555" r:id="rId19"/>
    <p:sldId id="4556" r:id="rId20"/>
    <p:sldId id="4558" r:id="rId21"/>
    <p:sldId id="4305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osk Bold 700" panose="02000506000000020004" pitchFamily="2" charset="0"/>
      <p:bold r:id="rId28"/>
    </p:embeddedFont>
    <p:embeddedFont>
      <p:font typeface="강한공군체 Medium" panose="020B0600000101010101" pitchFamily="50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FF80"/>
    <a:srgbClr val="FEFF7F"/>
    <a:srgbClr val="000072"/>
    <a:srgbClr val="FEFEFE"/>
    <a:srgbClr val="0741E6"/>
    <a:srgbClr val="62362D"/>
    <a:srgbClr val="FBD8D7"/>
    <a:srgbClr val="603432"/>
    <a:srgbClr val="6B34FC"/>
    <a:srgbClr val="E6E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5" autoAdjust="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9E39-999D-5B4A-986F-FF43A57A78CE}" type="datetimeFigureOut">
              <a:rPr kumimoji="1" lang="ko-Kore-KR" altLang="en-US" smtClean="0"/>
              <a:t>02/27/2023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2B5-E9AF-9D40-A629-A66BB45D8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A215-9F2D-2814-C334-CB5E0497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2D50-EEB2-BBC4-5DFB-EA953F26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03FC-F5DC-9FC8-9C80-3B7659E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B3B-8370-8842-E0AB-ACED590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F6C7-A015-92EB-442F-8E30FE1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7142-D6C8-742B-156D-89690ECD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19B84-3D6D-2444-221C-5EC1A851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3D9-83E4-2A9D-39B6-EBD97CF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0FC9-8896-10EB-F8B3-BDBB75AA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2A8C-801F-F1BA-EDEC-6D40BF7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59B3F-F60A-7F84-0EEF-215A4BC7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A10DC-E5C2-BC1D-9B9B-4DED4F45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3621-AD83-48D6-B5C4-51B2882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C61E-E1BC-E56E-91A8-10EEEE3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A2A4-7F4D-3368-AAB4-A2053C1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99DC-7560-0D31-5E87-1B07C40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>
            <a:lvl1pPr>
              <a:defRPr>
                <a:latin typeface="강한공군체 Medium" panose="020B0600000101010101" pitchFamily="50" charset="-127"/>
                <a:ea typeface="강한공군체 Medium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7C90-77FA-A4F1-E534-2262CF4F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강한공군체 Medium" panose="020B0600000101010101" pitchFamily="50" charset="-127"/>
                <a:ea typeface="강한공군체 Medium" panose="020B0600000101010101" pitchFamily="50" charset="-127"/>
              </a:defRPr>
            </a:lvl1pPr>
            <a:lvl2pPr>
              <a:lnSpc>
                <a:spcPct val="150000"/>
              </a:lnSpc>
              <a:defRPr>
                <a:latin typeface="강한공군체 Medium" panose="020B0600000101010101" pitchFamily="50" charset="-127"/>
                <a:ea typeface="강한공군체 Medium" panose="020B0600000101010101" pitchFamily="50" charset="-127"/>
              </a:defRPr>
            </a:lvl2pPr>
            <a:lvl3pPr>
              <a:lnSpc>
                <a:spcPct val="150000"/>
              </a:lnSpc>
              <a:defRPr>
                <a:latin typeface="강한공군체 Medium" panose="020B0600000101010101" pitchFamily="50" charset="-127"/>
                <a:ea typeface="강한공군체 Medium" panose="020B0600000101010101" pitchFamily="50" charset="-127"/>
              </a:defRPr>
            </a:lvl3pPr>
            <a:lvl4pPr>
              <a:lnSpc>
                <a:spcPct val="150000"/>
              </a:lnSpc>
              <a:defRPr>
                <a:latin typeface="강한공군체 Medium" panose="020B0600000101010101" pitchFamily="50" charset="-127"/>
                <a:ea typeface="강한공군체 Medium" panose="020B0600000101010101" pitchFamily="50" charset="-127"/>
              </a:defRPr>
            </a:lvl4pPr>
            <a:lvl5pPr>
              <a:lnSpc>
                <a:spcPct val="150000"/>
              </a:lnSpc>
              <a:defRPr>
                <a:latin typeface="강한공군체 Medium" panose="020B0600000101010101" pitchFamily="50" charset="-127"/>
                <a:ea typeface="강한공군체 Medium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13712-F9A9-C10D-82CE-69F09CDB2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30"/>
          <a:stretch/>
        </p:blipFill>
        <p:spPr>
          <a:xfrm>
            <a:off x="11026588" y="0"/>
            <a:ext cx="1165412" cy="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5ED7-0633-6679-B353-4BF85A8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F748-DF81-9C59-A6D0-0565202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B245F-7889-658E-709B-863F596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4671-432A-65AB-BBFF-27F7A15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10BD-F9F5-DBC6-7DE2-1724879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1DE9-CD57-0979-FEB8-0433D68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8A1E-A09E-E576-9FFC-72C6EC4F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3D18-680E-C3AF-EA9F-65973709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0EC6-E4D7-3E25-9464-B07D7C0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624D-31BD-0747-E207-F3739A3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68745-814C-EF11-9C19-28D6FDE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FB1D-CBFC-21E3-7811-32697E4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2F0D-6034-D658-CAA2-71F3D41A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B5590-2786-6DE8-AB0F-6E539001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04A27-3906-A0B3-5907-9864B456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DCC80-E50D-D5DE-293E-1965CB2B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F0E11-F1CA-9D06-D9F1-7685C96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F8348-EAF9-A1E8-100E-DC16211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90FD7-F0BE-5AE5-02EC-E4CAC08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1541-94EC-1C7D-C6E1-8CB3352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강한공군체 Medium" panose="020B0600000101010101" pitchFamily="50" charset="-127"/>
                <a:ea typeface="강한공군체 Medium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7702A-8FDB-B754-E8C2-AA6F5B3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41409-ED7B-DCE5-ED7E-CB24E91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9DEBE-680D-C89F-0AD8-D5B7B33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B2809-B328-6467-69C6-08023D0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57083-1937-0E78-41D1-B300018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27DE-AC3B-C649-094D-3150335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C609-AF4C-D25A-2A0A-34168C3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E7D2-3DF9-E76A-66E8-FE39280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D915-D32C-C6DF-2245-DE100AF0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308-1A6B-9B73-5852-2853B7F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92ED2-B847-20C6-4AA2-CE44FDC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79958-D44D-C3CA-6664-ED7014A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DAFB-0DD5-EA21-CBE8-8964142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3641-61F2-E85B-0E20-909E1A34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1A9F3-F2A8-58C6-4AEC-114A7413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0BF4B-8479-8AFF-CA53-B63C72D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0B89-C40B-BD91-10D6-05B87B1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FC91-4B0E-F57D-6FF8-2943047A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E710F-5208-72AB-D3A7-67F48ABD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AA63-4C18-B22C-0F89-A0C63D8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94A3-0808-1108-F192-F33EC5D7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959-3755-42C6-A836-92F078C95403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62FF1-D4F2-F611-0F14-E9975A24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4C58-52A9-835F-708A-5231C059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kakao.com/blog/" TargetMode="External"/><Relationship Id="rId2" Type="http://schemas.openxmlformats.org/officeDocument/2006/relationships/hyperlink" Target="https://d2.naver.com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blog.woowahan.com/" TargetMode="External"/><Relationship Id="rId5" Type="http://schemas.openxmlformats.org/officeDocument/2006/relationships/hyperlink" Target="https://medium.com/coupang-engineering" TargetMode="External"/><Relationship Id="rId4" Type="http://schemas.openxmlformats.org/officeDocument/2006/relationships/hyperlink" Target="https://engineering.linecorp.com/ko/blo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linecorp.com/ko/blog/uit-survey2022-repor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3970-85DF-154B-4E7A-DDF0FC044C61}"/>
              </a:ext>
            </a:extLst>
          </p:cNvPr>
          <p:cNvSpPr txBox="1"/>
          <p:nvPr/>
        </p:nvSpPr>
        <p:spPr>
          <a:xfrm>
            <a:off x="595619" y="108629"/>
            <a:ext cx="9157981" cy="365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Hello,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rgbClr val="0070C0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K</a:t>
            </a:r>
            <a:r>
              <a:rPr lang="en-US" altLang="ko-KR" sz="5400" dirty="0">
                <a:solidFill>
                  <a:srgbClr val="00B050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D</a:t>
            </a:r>
            <a:r>
              <a:rPr lang="en-US" altLang="ko-KR" sz="5400" dirty="0">
                <a:solidFill>
                  <a:srgbClr val="FFC000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T </a:t>
            </a:r>
            <a:r>
              <a:rPr lang="ko-KR" altLang="en-US" sz="54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웹 개발자 양성 프로젝트</a:t>
            </a:r>
            <a:endParaRPr lang="en-US" altLang="ko-KR" sz="54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5</a:t>
            </a:r>
            <a:r>
              <a:rPr lang="ko-KR" altLang="en-US" sz="54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기</a:t>
            </a:r>
            <a:r>
              <a:rPr lang="en-US" altLang="ko-KR" sz="54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!</a:t>
            </a:r>
            <a:endParaRPr lang="ko-KR" altLang="en-US" sz="5400" dirty="0">
              <a:solidFill>
                <a:schemeClr val="accent2"/>
              </a:solidFill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9AE2ED-B7E0-8B83-4EBE-D62E7071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35" y="2599731"/>
            <a:ext cx="5306165" cy="425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CE7AA6-ED1F-FE1F-E413-8A8552B7883E}"/>
              </a:ext>
            </a:extLst>
          </p:cNvPr>
          <p:cNvSpPr txBox="1"/>
          <p:nvPr/>
        </p:nvSpPr>
        <p:spPr>
          <a:xfrm>
            <a:off x="5596857" y="5655149"/>
            <a:ext cx="168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Mosk Bold 700" panose="02000506000000020004" pitchFamily="2" charset="0"/>
              </a:rPr>
              <a:t>with</a:t>
            </a:r>
            <a:endParaRPr lang="ko-KR" altLang="en-US" sz="5400" dirty="0">
              <a:latin typeface="Mosk Bold 700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9402F5-9D6B-FBE3-75D8-79533F3E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77" y="478096"/>
            <a:ext cx="9235653" cy="59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0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E35C9F-7930-EADF-5D09-30FFCAB52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9" y="227160"/>
            <a:ext cx="8509983" cy="63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7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F114C9-93BD-87BD-7D8F-27A76CD08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47" y="632693"/>
            <a:ext cx="10233562" cy="517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5040D0-938B-871F-094D-0B7A4FC8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40" y="461467"/>
            <a:ext cx="8979840" cy="567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9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46338F-8B38-FC48-B47D-BC519165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67" y="464698"/>
            <a:ext cx="9922916" cy="525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59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9E0F4A-4DE0-5539-1925-005ED304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45" y="487022"/>
            <a:ext cx="8810570" cy="557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7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EBDADB-B6A1-222D-EBD1-C0BCD555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1" y="416258"/>
            <a:ext cx="9556859" cy="60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11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24D107-CDBA-E4FE-BF36-FE9F43393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23" y="416445"/>
            <a:ext cx="9153273" cy="579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2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8CB851-FD29-4E24-4A00-44ED8D6A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44" y="560581"/>
            <a:ext cx="9458338" cy="57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27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T 최강 라인업…'네카라쿠배'를 아십니까 | 컴퍼니 타임스의 비즈니스 뉴스 | 컴퍼니 타임스 | 잡플래닛">
            <a:extLst>
              <a:ext uri="{FF2B5EF4-FFF2-40B4-BE49-F238E27FC236}">
                <a16:creationId xmlns:a16="http://schemas.microsoft.com/office/drawing/2014/main" id="{E764CE06-284F-9254-C147-9ACD461E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0"/>
            <a:ext cx="11637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93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라인 LINE - Google Play 앱">
            <a:extLst>
              <a:ext uri="{FF2B5EF4-FFF2-40B4-BE49-F238E27FC236}">
                <a16:creationId xmlns:a16="http://schemas.microsoft.com/office/drawing/2014/main" id="{84014D00-F2CF-8722-53C7-D8F2C46DE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283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D084CB-7979-FFB3-9CCB-125E75AC20DE}"/>
              </a:ext>
            </a:extLst>
          </p:cNvPr>
          <p:cNvSpPr txBox="1"/>
          <p:nvPr/>
        </p:nvSpPr>
        <p:spPr>
          <a:xfrm>
            <a:off x="461817" y="512679"/>
            <a:ext cx="8303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  <a:hlinkClick r:id="rId2"/>
              </a:rPr>
              <a:t>https://d2.naver.com/home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F0B49-78D0-02B5-9E2F-E9FB08372B15}"/>
              </a:ext>
            </a:extLst>
          </p:cNvPr>
          <p:cNvSpPr txBox="1"/>
          <p:nvPr/>
        </p:nvSpPr>
        <p:spPr>
          <a:xfrm>
            <a:off x="461817" y="1140751"/>
            <a:ext cx="8303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  <a:hlinkClick r:id="rId3"/>
              </a:rPr>
              <a:t>https://tech.kakao.com/blog/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E71F9-C5D6-0679-EC66-4B17600A1712}"/>
              </a:ext>
            </a:extLst>
          </p:cNvPr>
          <p:cNvSpPr txBox="1"/>
          <p:nvPr/>
        </p:nvSpPr>
        <p:spPr>
          <a:xfrm>
            <a:off x="461816" y="1768823"/>
            <a:ext cx="8303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  <a:hlinkClick r:id="rId4"/>
              </a:rPr>
              <a:t>https://engineering.linecorp.com/ko/blog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633A18-AB8F-75D4-1029-10EE64F893FB}"/>
              </a:ext>
            </a:extLst>
          </p:cNvPr>
          <p:cNvSpPr txBox="1"/>
          <p:nvPr/>
        </p:nvSpPr>
        <p:spPr>
          <a:xfrm>
            <a:off x="461816" y="2396895"/>
            <a:ext cx="8303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  <a:hlinkClick r:id="rId5"/>
              </a:rPr>
              <a:t>https://medium.com/coupang-engineering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26459-AFAA-3558-23B0-10416B583933}"/>
              </a:ext>
            </a:extLst>
          </p:cNvPr>
          <p:cNvSpPr txBox="1"/>
          <p:nvPr/>
        </p:nvSpPr>
        <p:spPr>
          <a:xfrm>
            <a:off x="461815" y="3024967"/>
            <a:ext cx="8303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  <a:hlinkClick r:id="rId6"/>
              </a:rPr>
              <a:t>https://techblog.woowahan.com/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97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안녕하십니까 &gt; 자유게시판 | 퀘이사존">
            <a:extLst>
              <a:ext uri="{FF2B5EF4-FFF2-40B4-BE49-F238E27FC236}">
                <a16:creationId xmlns:a16="http://schemas.microsoft.com/office/drawing/2014/main" id="{4A9BD9BE-0E51-3680-3A63-EB299EE9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73100"/>
            <a:ext cx="7620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라인 LINE - Google Play 앱">
            <a:extLst>
              <a:ext uri="{FF2B5EF4-FFF2-40B4-BE49-F238E27FC236}">
                <a16:creationId xmlns:a16="http://schemas.microsoft.com/office/drawing/2014/main" id="{84014D00-F2CF-8722-53C7-D8F2C46DE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251691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328897-C12D-3036-7B29-91BF7E056F12}"/>
              </a:ext>
            </a:extLst>
          </p:cNvPr>
          <p:cNvSpPr txBox="1"/>
          <p:nvPr/>
        </p:nvSpPr>
        <p:spPr>
          <a:xfrm>
            <a:off x="6096000" y="134399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강한공군체 Medium" panose="020B0600000101010101" pitchFamily="50" charset="-127"/>
                <a:ea typeface="강한공군체 Medium" panose="020B0600000101010101" pitchFamily="50" charset="-127"/>
                <a:hlinkClick r:id="rId3"/>
              </a:rPr>
              <a:t>https://engineering.linecorp.com/ko/blog/uit-survey2022-report</a:t>
            </a:r>
            <a:endParaRPr lang="ko-KR" altLang="en-US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386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8975E36-64E3-1BA7-A893-248C8A0E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69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FDF626-DFDD-5137-FB3C-D31A52DD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66" y="540447"/>
            <a:ext cx="8960406" cy="577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4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74619F-6798-248A-A99A-FEF646FAF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65" y="685853"/>
            <a:ext cx="9269945" cy="548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0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B40AE2-345B-6D30-4E8C-C03B3CA41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90" y="388824"/>
            <a:ext cx="8469428" cy="60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6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98C884-19C1-8215-2C54-896C7E7B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54" y="495142"/>
            <a:ext cx="9978567" cy="54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0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14040B-6107-745C-038D-2A29F47E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15" y="538010"/>
            <a:ext cx="9449478" cy="51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4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8723</TotalTime>
  <Words>69</Words>
  <Application>Microsoft Office PowerPoint</Application>
  <PresentationFormat>와이드스크린</PresentationFormat>
  <Paragraphs>10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Mosk Bold 700</vt:lpstr>
      <vt:lpstr>강한공군체 Medium</vt:lpstr>
      <vt:lpstr>Calibri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157</dc:creator>
  <cp:lastModifiedBy>157</cp:lastModifiedBy>
  <cp:revision>1104</cp:revision>
  <dcterms:created xsi:type="dcterms:W3CDTF">2022-05-29T13:34:07Z</dcterms:created>
  <dcterms:modified xsi:type="dcterms:W3CDTF">2023-02-26T15:29:47Z</dcterms:modified>
</cp:coreProperties>
</file>