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346" r:id="rId2"/>
    <p:sldId id="4580" r:id="rId3"/>
    <p:sldId id="4581" r:id="rId4"/>
    <p:sldId id="4583" r:id="rId5"/>
    <p:sldId id="4582" r:id="rId6"/>
    <p:sldId id="4584" r:id="rId7"/>
    <p:sldId id="4585" r:id="rId8"/>
    <p:sldId id="4586" r:id="rId9"/>
    <p:sldId id="4588" r:id="rId10"/>
    <p:sldId id="4587" r:id="rId11"/>
    <p:sldId id="4590" r:id="rId12"/>
    <p:sldId id="4589" r:id="rId13"/>
    <p:sldId id="4573" r:id="rId14"/>
    <p:sldId id="4591" r:id="rId15"/>
    <p:sldId id="4592" r:id="rId16"/>
    <p:sldId id="4595" r:id="rId17"/>
    <p:sldId id="4609" r:id="rId18"/>
    <p:sldId id="4593" r:id="rId19"/>
    <p:sldId id="4594" r:id="rId20"/>
    <p:sldId id="4666" r:id="rId21"/>
    <p:sldId id="4596" r:id="rId22"/>
    <p:sldId id="4597" r:id="rId23"/>
    <p:sldId id="4598" r:id="rId24"/>
    <p:sldId id="4599" r:id="rId25"/>
    <p:sldId id="4600" r:id="rId26"/>
    <p:sldId id="4601" r:id="rId27"/>
    <p:sldId id="4606" r:id="rId28"/>
    <p:sldId id="4607" r:id="rId29"/>
    <p:sldId id="4608" r:id="rId30"/>
    <p:sldId id="4602" r:id="rId31"/>
    <p:sldId id="4603" r:id="rId32"/>
    <p:sldId id="4604" r:id="rId33"/>
    <p:sldId id="4605" r:id="rId34"/>
    <p:sldId id="3377" r:id="rId35"/>
  </p:sldIdLst>
  <p:sldSz cx="12192000" cy="685800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Mosk Bold 700" panose="02000506000000020004" pitchFamily="2" charset="0"/>
      <p:bold r:id="rId41"/>
    </p:embeddedFont>
    <p:embeddedFont>
      <p:font typeface="강한공군체 Medium" panose="020B0600000101010101" pitchFamily="50" charset="-127"/>
      <p:regular r:id="rId42"/>
    </p:embeddedFont>
    <p:embeddedFont>
      <p:font typeface="나눔스퀘어 Bold" panose="020B0600000101010101" pitchFamily="50" charset="-127"/>
      <p:bold r:id="rId43"/>
    </p:embeddedFont>
    <p:embeddedFont>
      <p:font typeface="나눔스퀘어 ExtraBold" panose="020B0600000101010101" pitchFamily="50" charset="-127"/>
      <p:bold r:id="rId44"/>
    </p:embeddedFont>
    <p:embeddedFont>
      <p:font typeface="맑은 고딕" panose="020B0503020000020004" pitchFamily="50" charset="-127"/>
      <p:regular r:id="rId45"/>
      <p:bold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4D2"/>
    <a:srgbClr val="262626"/>
    <a:srgbClr val="1E1E1E"/>
    <a:srgbClr val="4270C3"/>
    <a:srgbClr val="FCFAFC"/>
    <a:srgbClr val="00FF00"/>
    <a:srgbClr val="FEFEFE"/>
    <a:srgbClr val="FAFAFA"/>
    <a:srgbClr val="F6F5E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6353" autoAdjust="0"/>
  </p:normalViewPr>
  <p:slideViewPr>
    <p:cSldViewPr snapToGrid="0">
      <p:cViewPr varScale="1">
        <p:scale>
          <a:sx n="106" d="100"/>
          <a:sy n="106" d="100"/>
        </p:scale>
        <p:origin x="76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69E39-999D-5B4A-986F-FF43A57A78CE}" type="datetimeFigureOut">
              <a:rPr kumimoji="1" lang="ko-Kore-KR" altLang="en-US" smtClean="0"/>
              <a:t>02/02/2023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2B5-E9AF-9D40-A629-A66BB45D8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24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9A215-9F2D-2814-C334-CB5E0497A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12D50-EEB2-BBC4-5DFB-EA953F269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03FC-F5DC-9FC8-9C80-3B7659E3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C1B3B-8370-8842-E0AB-ACED5901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5F6C7-A015-92EB-442F-8E30FE18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0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C7142-D6C8-742B-156D-89690ECD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F19B84-3D6D-2444-221C-5EC1A851B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193D9-83E4-2A9D-39B6-EBD97CFD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10FC9-8896-10EB-F8B3-BDBB75AA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A2A8C-801F-F1BA-EDEC-6D40BF73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9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D59B3F-F60A-7F84-0EEF-215A4BC74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BA10DC-E5C2-BC1D-9B9B-4DED4F45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A3621-AD83-48D6-B5C4-51B2882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7C61E-E1BC-E56E-91A8-10EEEE36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7A2A4-7F4D-3368-AAB4-A2053C17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C99DC-7560-0D31-5E87-1B07C408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87C90-77FA-A4F1-E534-2262CF4F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F13712-F9A9-C10D-82CE-69F09CDB2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1130"/>
          <a:stretch/>
        </p:blipFill>
        <p:spPr>
          <a:xfrm>
            <a:off x="11026588" y="0"/>
            <a:ext cx="1165412" cy="8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3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25ED7-0633-6679-B353-4BF85A80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2F748-DF81-9C59-A6D0-05652024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B245F-7889-658E-709B-863F596B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84671-432A-65AB-BBFF-27F7A152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10BD-F9F5-DBC6-7DE2-17248797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71DE9-CD57-0979-FEB8-0433D68A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A8A1E-A09E-E576-9FFC-72C6EC4F5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23D18-680E-C3AF-EA9F-659737098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B0EC6-E4D7-3E25-9464-B07D7C0A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1624D-31BD-0747-E207-F3739A32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68745-814C-EF11-9C19-28D6FDEB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0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FB1D-CBFC-21E3-7811-32697E49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A2F0D-6034-D658-CAA2-71F3D41A6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2B5590-2786-6DE8-AB0F-6E5390014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304A27-3906-A0B3-5907-9864B4565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DCC80-E50D-D5DE-293E-1965CB2BF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1F0E11-F1CA-9D06-D9F1-7685C962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F8348-EAF9-A1E8-100E-DC162112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790FD7-F0BE-5AE5-02EC-E4CAC082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0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21541-94EC-1C7D-C6E1-8CB33524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27702A-8FDB-B754-E8C2-AA6F5B33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041409-ED7B-DCE5-ED7E-CB24E91D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29DEBE-680D-C89F-0AD8-D5B7B332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FB2809-B328-6467-69C6-08023D00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F57083-1937-0E78-41D1-B3000180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827DE-AC3B-C649-094D-3150335F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5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3C609-AF4C-D25A-2A0A-34168C3C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3E7D2-3DF9-E76A-66E8-FE39280D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60D915-D32C-C6DF-2245-DE100AF0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A5308-1A6B-9B73-5852-2853B7F1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92ED2-B847-20C6-4AA2-CE44FDC1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79958-D44D-C3CA-6664-ED7014A4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0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4DAFB-0DD5-EA21-CBE8-89641426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F73641-61F2-E85B-0E20-909E1A347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1A9F3-F2A8-58C6-4AEC-114A7413F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0BF4B-8479-8AFF-CA53-B63C72D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20B89-C40B-BD91-10D6-05B87B1C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0FC91-4B0E-F57D-6FF8-2943047A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0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8E710F-5208-72AB-D3A7-67F48ABD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EAA63-4C18-B22C-0F89-A0C63D8A1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394A3-0808-1108-F192-F33EC5D78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6959-3755-42C6-A836-92F078C95403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62FF1-D4F2-F611-0F14-E9975A240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04C58-52A9-835F-708A-5231C0599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/what-happens-when" TargetMode="External"/><Relationship Id="rId2" Type="http://schemas.openxmlformats.org/officeDocument/2006/relationships/hyperlink" Target="https://github.com/baeharam/Must-Know-About-Frontend#tada-%EC%86%8C%EA%B0%9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ntonyChoi/what-happens-when-K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eYeopHan/Interview_Question_for_Beginner" TargetMode="External"/><Relationship Id="rId2" Type="http://schemas.openxmlformats.org/officeDocument/2006/relationships/hyperlink" Target="https://github.com/gyoogle/tech-interview-for-develop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interviewhandbook.org/software-engineering-interview-guide/" TargetMode="External"/><Relationship Id="rId2" Type="http://schemas.openxmlformats.org/officeDocument/2006/relationships/hyperlink" Target="https://www.frontendinterviewhandbook.com/introduction/C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.kakao.com/blog/" TargetMode="External"/><Relationship Id="rId2" Type="http://schemas.openxmlformats.org/officeDocument/2006/relationships/hyperlink" Target="https://d2.naver.com/h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blog.woowahan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onny.space/writing/work/engineer-resume" TargetMode="External"/><Relationship Id="rId2" Type="http://schemas.openxmlformats.org/officeDocument/2006/relationships/hyperlink" Target="https://www.youtube.com/watch?v=Yc56NpYW1DM&amp;t=798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DB3970-85DF-154B-4E7A-DDF0FC044C61}"/>
              </a:ext>
            </a:extLst>
          </p:cNvPr>
          <p:cNvSpPr txBox="1"/>
          <p:nvPr/>
        </p:nvSpPr>
        <p:spPr>
          <a:xfrm>
            <a:off x="595619" y="108629"/>
            <a:ext cx="9157981" cy="365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Hello,</a:t>
            </a: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rgbClr val="0070C0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K</a:t>
            </a:r>
            <a:r>
              <a:rPr lang="en-US" altLang="ko-KR" sz="5400" dirty="0">
                <a:solidFill>
                  <a:srgbClr val="00B050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D</a:t>
            </a:r>
            <a:r>
              <a:rPr lang="en-US" altLang="ko-KR" sz="5400" dirty="0">
                <a:solidFill>
                  <a:srgbClr val="FFC000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T </a:t>
            </a:r>
            <a:r>
              <a:rPr lang="ko-KR" altLang="en-US" sz="54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웹 개발자 양성 프로젝트</a:t>
            </a:r>
            <a:endParaRPr lang="en-US" altLang="ko-KR" sz="54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5</a:t>
            </a:r>
            <a:r>
              <a:rPr lang="ko-KR" altLang="en-US" sz="54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기</a:t>
            </a:r>
            <a:r>
              <a:rPr lang="en-US" altLang="ko-KR" sz="54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!</a:t>
            </a:r>
            <a:endParaRPr lang="ko-KR" altLang="en-US" sz="5400" dirty="0">
              <a:solidFill>
                <a:schemeClr val="accent2"/>
              </a:solidFill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9AE2ED-B7E0-8B83-4EBE-D62E7071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835" y="2599731"/>
            <a:ext cx="5306165" cy="4258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CE7AA6-ED1F-FE1F-E413-8A8552B7883E}"/>
              </a:ext>
            </a:extLst>
          </p:cNvPr>
          <p:cNvSpPr txBox="1"/>
          <p:nvPr/>
        </p:nvSpPr>
        <p:spPr>
          <a:xfrm>
            <a:off x="5596857" y="5655149"/>
            <a:ext cx="1684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Mosk Bold 700" panose="02000506000000020004" pitchFamily="2" charset="0"/>
              </a:rPr>
              <a:t>with</a:t>
            </a:r>
            <a:endParaRPr lang="ko-KR" altLang="en-US" sz="5400" dirty="0">
              <a:latin typeface="Mosk Bold 700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1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참고할 만한 사이트 리스트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(FE)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https://github.com/baeharam/Must-Know-About-Frontend#tada-%EC%86%8C%EA%B0%9C</a:t>
            </a:r>
            <a:endParaRPr lang="en-US" altLang="ko-KR" dirty="0"/>
          </a:p>
          <a:p>
            <a:pPr lvl="1"/>
            <a:r>
              <a:rPr lang="en-US" altLang="ko-KR" dirty="0"/>
              <a:t>FE</a:t>
            </a:r>
            <a:r>
              <a:rPr lang="ko-KR" altLang="en-US" dirty="0"/>
              <a:t> 개발자로 알아야할 </a:t>
            </a:r>
            <a:r>
              <a:rPr lang="en-US" altLang="ko-KR" dirty="0"/>
              <a:t>CS </a:t>
            </a:r>
            <a:r>
              <a:rPr lang="ko-KR" altLang="en-US" dirty="0"/>
              <a:t>지식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https://github.com/alex/what-happens-when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https://github.com/SantonyChoi/what-happens-when-KR</a:t>
            </a:r>
            <a:endParaRPr lang="en-US" altLang="ko-KR" dirty="0"/>
          </a:p>
          <a:p>
            <a:pPr lvl="1"/>
            <a:r>
              <a:rPr lang="ko-KR" altLang="en-US" dirty="0"/>
              <a:t>여러분이 주소창에 주소를 치고 </a:t>
            </a:r>
            <a:r>
              <a:rPr lang="ko-KR" altLang="en-US" dirty="0" err="1"/>
              <a:t>엔터를</a:t>
            </a:r>
            <a:r>
              <a:rPr lang="ko-KR" altLang="en-US" dirty="0"/>
              <a:t> 쳤을 때</a:t>
            </a:r>
            <a:r>
              <a:rPr lang="en-US" altLang="ko-KR" dirty="0"/>
              <a:t>, </a:t>
            </a:r>
            <a:r>
              <a:rPr lang="ko-KR" altLang="en-US" dirty="0"/>
              <a:t>실제적으로 생기는 일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매우 유명한 </a:t>
            </a:r>
            <a:r>
              <a:rPr lang="en-US" altLang="ko-KR" dirty="0"/>
              <a:t>FE </a:t>
            </a:r>
            <a:r>
              <a:rPr lang="ko-KR" altLang="en-US" dirty="0"/>
              <a:t>기술 면접 내용입니다</a:t>
            </a:r>
            <a:r>
              <a:rPr lang="en-US" altLang="ko-KR" dirty="0"/>
              <a:t>! </a:t>
            </a:r>
            <a:r>
              <a:rPr lang="ko-KR" altLang="en-US" dirty="0"/>
              <a:t>아래의 번역본으로 공부 </a:t>
            </a:r>
            <a:r>
              <a:rPr lang="ko-KR" altLang="en-US" dirty="0" err="1"/>
              <a:t>하세욧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710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참고할 만한 사이트 리스트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(CS-KOR)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https://github.com/gyoogle/tech-interview-for-developer</a:t>
            </a:r>
            <a:endParaRPr lang="en-US" altLang="ko-KR" dirty="0"/>
          </a:p>
          <a:p>
            <a:pPr lvl="1"/>
            <a:r>
              <a:rPr lang="en-US" altLang="ko-KR" dirty="0"/>
              <a:t>CS </a:t>
            </a:r>
            <a:r>
              <a:rPr lang="ko-KR" altLang="en-US" dirty="0"/>
              <a:t>전반 </a:t>
            </a:r>
            <a:r>
              <a:rPr lang="en-US" altLang="ko-KR" dirty="0"/>
              <a:t>/ </a:t>
            </a:r>
            <a:r>
              <a:rPr lang="ko-KR" altLang="en-US" dirty="0"/>
              <a:t>기술 면접 </a:t>
            </a:r>
            <a:r>
              <a:rPr lang="en-US" altLang="ko-KR" dirty="0"/>
              <a:t>Wiki</a:t>
            </a:r>
          </a:p>
          <a:p>
            <a:r>
              <a:rPr lang="en-US" altLang="ko-KR" dirty="0">
                <a:hlinkClick r:id="rId3"/>
              </a:rPr>
              <a:t>https://github.com/JaeYeopHan/Interview_Question_for_Beginner</a:t>
            </a:r>
            <a:endParaRPr lang="en-US" altLang="ko-KR" dirty="0"/>
          </a:p>
          <a:p>
            <a:pPr lvl="1"/>
            <a:r>
              <a:rPr lang="en-US" altLang="ko-KR" dirty="0"/>
              <a:t>CS </a:t>
            </a:r>
            <a:r>
              <a:rPr lang="ko-KR" altLang="en-US" dirty="0"/>
              <a:t>전반 </a:t>
            </a:r>
            <a:r>
              <a:rPr lang="en-US" altLang="ko-KR" dirty="0"/>
              <a:t>/ </a:t>
            </a:r>
            <a:r>
              <a:rPr lang="ko-KR" altLang="en-US" dirty="0"/>
              <a:t>기술 면접 대비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441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참고할 만한 사이트 리스트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(EN)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https://www.frontendinterviewhandbook.com/introduction/CS</a:t>
            </a:r>
            <a:endParaRPr lang="en-US" altLang="ko-KR" dirty="0"/>
          </a:p>
          <a:p>
            <a:pPr lvl="1"/>
            <a:r>
              <a:rPr lang="ko-KR" altLang="en-US" dirty="0"/>
              <a:t>프론트 엔드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https://www.techinterviewhandbook.org/software-engineering-interview-guide/</a:t>
            </a:r>
            <a:endParaRPr lang="en-US" altLang="ko-KR" dirty="0"/>
          </a:p>
          <a:p>
            <a:pPr lvl="1"/>
            <a:r>
              <a:rPr lang="en-US" altLang="ko-KR" dirty="0"/>
              <a:t>CS </a:t>
            </a:r>
            <a:r>
              <a:rPr lang="ko-KR" altLang="en-US" dirty="0"/>
              <a:t>전반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115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프로듀스101] 소혜야 가수가 하고싶어? 집중탐구! 레드라인 김소혜! : 네이버 블로그">
            <a:extLst>
              <a:ext uri="{FF2B5EF4-FFF2-40B4-BE49-F238E27FC236}">
                <a16:creationId xmlns:a16="http://schemas.microsoft.com/office/drawing/2014/main" id="{628D084B-1831-C6F2-0C2A-02ECE317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59D77C6-5CE3-8316-C2C3-D59C3E379020}"/>
              </a:ext>
            </a:extLst>
          </p:cNvPr>
          <p:cNvSpPr/>
          <p:nvPr/>
        </p:nvSpPr>
        <p:spPr>
          <a:xfrm>
            <a:off x="3428999" y="4933950"/>
            <a:ext cx="5334001" cy="78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네카라쿠배당토</a:t>
            </a:r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가고 싶어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095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블로그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눈팅하기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요즘 규모가 있는 </a:t>
            </a:r>
            <a:r>
              <a:rPr lang="en-US" altLang="ko-KR" dirty="0"/>
              <a:t>IT </a:t>
            </a:r>
            <a:r>
              <a:rPr lang="ko-KR" altLang="en-US" dirty="0"/>
              <a:t>회사면 대부분 기술 블로그를 운영합니다</a:t>
            </a:r>
            <a:endParaRPr lang="en-US" altLang="ko-KR" dirty="0"/>
          </a:p>
          <a:p>
            <a:r>
              <a:rPr lang="ko-KR" altLang="en-US" dirty="0"/>
              <a:t>해당 블로그에는 현재 이 회사가 관심을 가지는 분야가 어디인지</a:t>
            </a:r>
            <a:r>
              <a:rPr lang="en-US" altLang="ko-KR" dirty="0"/>
              <a:t>, </a:t>
            </a:r>
            <a:r>
              <a:rPr lang="ko-KR" altLang="en-US" dirty="0"/>
              <a:t>그리고 가끔 다양한 </a:t>
            </a:r>
            <a:r>
              <a:rPr lang="ko-KR" altLang="en-US" dirty="0" err="1"/>
              <a:t>꿀팁</a:t>
            </a:r>
            <a:r>
              <a:rPr lang="en-US" altLang="ko-KR" dirty="0"/>
              <a:t>(!) </a:t>
            </a:r>
            <a:r>
              <a:rPr lang="ko-KR" altLang="en-US" dirty="0"/>
              <a:t>들이 나오게 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가고 싶은 회사에 대해서 잘 알면 당연히 도움이 되겠죠</a:t>
            </a:r>
            <a:r>
              <a:rPr lang="en-US" altLang="ko-KR" dirty="0"/>
              <a:t>!?</a:t>
            </a:r>
          </a:p>
          <a:p>
            <a:pPr lvl="1"/>
            <a:r>
              <a:rPr lang="en-US" altLang="ko-KR" dirty="0">
                <a:hlinkClick r:id="rId2"/>
              </a:rPr>
              <a:t>https://d2.naver.com/home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https://tech.kakao.com/blog/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https://techblog.woowahan.com/</a:t>
            </a:r>
            <a:endParaRPr lang="en-US" altLang="ko-KR" dirty="0"/>
          </a:p>
          <a:p>
            <a:pPr lvl="1"/>
            <a:r>
              <a:rPr lang="ko-KR" altLang="en-US" dirty="0"/>
              <a:t>등등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0900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자소서는요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0319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사실 이건 너무나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케바케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입니다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그래도 지켜야 할 건</a:t>
            </a:r>
            <a:r>
              <a:rPr lang="en-US" altLang="ko-KR" dirty="0"/>
              <a:t> </a:t>
            </a:r>
            <a:r>
              <a:rPr lang="ko-KR" altLang="en-US" dirty="0"/>
              <a:t>있겠죠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83768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자소서의 기본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짧은 시간에 어필을 해야 합니다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결국</a:t>
            </a:r>
            <a:r>
              <a:rPr lang="en-US" altLang="ko-KR" dirty="0"/>
              <a:t> </a:t>
            </a:r>
            <a:r>
              <a:rPr lang="ko-KR" altLang="en-US" dirty="0"/>
              <a:t>면접 보는 사람은 개발자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사이드 업무일 확률이 높아요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첫번째 내용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accent2"/>
                </a:solidFill>
              </a:rPr>
              <a:t>공고에 나온 자격조건 </a:t>
            </a:r>
            <a:r>
              <a:rPr lang="en-US" altLang="ko-KR" dirty="0">
                <a:solidFill>
                  <a:schemeClr val="accent2"/>
                </a:solidFill>
              </a:rPr>
              <a:t>/ </a:t>
            </a:r>
            <a:r>
              <a:rPr lang="ko-KR" altLang="en-US" dirty="0">
                <a:solidFill>
                  <a:schemeClr val="accent2"/>
                </a:solidFill>
              </a:rPr>
              <a:t>우대조건</a:t>
            </a:r>
            <a:r>
              <a:rPr lang="ko-KR" altLang="en-US" dirty="0"/>
              <a:t>을 최 상단에 배치하여 전체 이력서를 요약</a:t>
            </a:r>
            <a:endParaRPr lang="en-US" altLang="ko-KR" dirty="0"/>
          </a:p>
          <a:p>
            <a:r>
              <a:rPr lang="ko-KR" altLang="en-US" dirty="0"/>
              <a:t>두번째 내용</a:t>
            </a:r>
            <a:endParaRPr lang="en-US" altLang="ko-KR" dirty="0"/>
          </a:p>
          <a:p>
            <a:pPr lvl="1"/>
            <a:r>
              <a:rPr lang="ko-KR" altLang="en-US" dirty="0" err="1"/>
              <a:t>포폴</a:t>
            </a:r>
            <a:r>
              <a:rPr lang="ko-KR" altLang="en-US" dirty="0"/>
              <a:t> 중심으로 </a:t>
            </a:r>
            <a:r>
              <a:rPr lang="ko-KR" altLang="en-US" dirty="0" err="1"/>
              <a:t>포폴에</a:t>
            </a:r>
            <a:r>
              <a:rPr lang="ko-KR" altLang="en-US" dirty="0"/>
              <a:t> 대한 개별 요약 내용 및 추가 설명 페이지</a:t>
            </a:r>
            <a:endParaRPr lang="en-US" altLang="ko-KR" dirty="0"/>
          </a:p>
          <a:p>
            <a:r>
              <a:rPr lang="ko-KR" altLang="en-US" dirty="0"/>
              <a:t>세번째 내용</a:t>
            </a:r>
            <a:endParaRPr lang="en-US" altLang="ko-KR" dirty="0"/>
          </a:p>
          <a:p>
            <a:pPr lvl="1"/>
            <a:r>
              <a:rPr lang="ko-KR" altLang="en-US" dirty="0"/>
              <a:t>그 외에 어필하고 싶은 부분 작성하기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233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무조건 기술 스택의 양에 집중 하지 말 것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무조건 양에 치중하면 안됩니다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양으로 서류 통과해도 기술 면접에서 답변을 잘 못하면</a:t>
            </a:r>
            <a:r>
              <a:rPr lang="en-US" altLang="ko-KR" dirty="0"/>
              <a:t>, </a:t>
            </a:r>
            <a:r>
              <a:rPr lang="ko-KR" altLang="en-US" dirty="0"/>
              <a:t>오히려 다른 잘하는 기술 스택에 대한 신뢰도가 떨어져서 큰 마이너스가 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정말 단순하게 </a:t>
            </a:r>
            <a:r>
              <a:rPr lang="en-US" altLang="ko-KR" dirty="0"/>
              <a:t>‘Hello, world’ </a:t>
            </a:r>
            <a:r>
              <a:rPr lang="ko-KR" altLang="en-US" dirty="0"/>
              <a:t>찍어본 수준이라면 쓰지 않는 것을 추천 드립니다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144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고민의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흔적을 보여 줄 것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내가 그 기술을 왜 선택하고 썼는지는 반드시 이해하고 어필 하기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물론 이러한 과정 없이</a:t>
            </a:r>
            <a:r>
              <a:rPr lang="en-US" altLang="ko-KR" dirty="0"/>
              <a:t>, </a:t>
            </a:r>
            <a:r>
              <a:rPr lang="ko-KR" altLang="en-US" dirty="0" err="1"/>
              <a:t>포폴에</a:t>
            </a:r>
            <a:r>
              <a:rPr lang="ko-KR" altLang="en-US" dirty="0"/>
              <a:t> 올라가는 것들이 있겠지만 면접 전에는 반드시 해당 내용에 대한 이해를 하고 있어야만 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프로젝트를 하심에 있어서도 원하는 걸 만들기 위해서는 이 기술 스택을 </a:t>
            </a:r>
            <a:r>
              <a:rPr lang="ko-KR" altLang="en-US" dirty="0" err="1"/>
              <a:t>사용하는게</a:t>
            </a:r>
            <a:r>
              <a:rPr lang="ko-KR" altLang="en-US" dirty="0"/>
              <a:t> 좋겠다</a:t>
            </a:r>
            <a:r>
              <a:rPr lang="en-US" altLang="ko-KR" dirty="0"/>
              <a:t>! </a:t>
            </a:r>
            <a:r>
              <a:rPr lang="ko-KR" altLang="en-US" dirty="0"/>
              <a:t>라는 생각을 하고 접근 하시면 자소서 쓰기 좋아 집니다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0744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취업 관련 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Tip</a:t>
            </a:r>
          </a:p>
        </p:txBody>
      </p:sp>
    </p:spTree>
    <p:extLst>
      <p:ext uri="{BB962C8B-B14F-4D97-AF65-F5344CB8AC3E}">
        <p14:creationId xmlns:p14="http://schemas.microsoft.com/office/powerpoint/2010/main" val="140336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E0B4-021F-3DD3-B43C-84F16DED1103}"/>
              </a:ext>
            </a:extLst>
          </p:cNvPr>
          <p:cNvSpPr txBox="1"/>
          <p:nvPr/>
        </p:nvSpPr>
        <p:spPr>
          <a:xfrm>
            <a:off x="708056" y="1131424"/>
            <a:ext cx="1077588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https://www.youtube.com/watch?v=Yc56NpYW1DM&amp;t=798s</a:t>
            </a:r>
            <a:endParaRPr lang="ko-KR" altLang="en-US" sz="4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6BA11-B717-6F82-3721-AC6A5D142C90}"/>
              </a:ext>
            </a:extLst>
          </p:cNvPr>
          <p:cNvSpPr txBox="1"/>
          <p:nvPr/>
        </p:nvSpPr>
        <p:spPr>
          <a:xfrm>
            <a:off x="708055" y="3128902"/>
            <a:ext cx="107758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https://wonny.space/writing/work/engineer-resume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213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Toy Project</a:t>
            </a:r>
          </a:p>
        </p:txBody>
      </p:sp>
    </p:spTree>
    <p:extLst>
      <p:ext uri="{BB962C8B-B14F-4D97-AF65-F5344CB8AC3E}">
        <p14:creationId xmlns:p14="http://schemas.microsoft.com/office/powerpoint/2010/main" val="3941100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고민의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흔적을 보여 줄 것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프로젝트에서는 아무래도 자신의 고민을 </a:t>
            </a:r>
            <a:r>
              <a:rPr lang="en-US" altLang="ko-KR" dirty="0"/>
              <a:t>100% </a:t>
            </a:r>
            <a:r>
              <a:rPr lang="ko-KR" altLang="en-US" dirty="0"/>
              <a:t>보여주고 반영하기 어렵습니다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스스로 가장 자신 있게 어필 할 수 있는 분야를 잡아서 토이 프로젝트를 하나 하면 정말 큰 도움이 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좀 어려운 부분이 되겠죠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성능 최적화 </a:t>
            </a:r>
            <a:r>
              <a:rPr lang="en-US" altLang="ko-KR" dirty="0"/>
              <a:t>/ </a:t>
            </a:r>
            <a:r>
              <a:rPr lang="ko-KR" altLang="en-US" dirty="0"/>
              <a:t>브라우저 별 웹 접근성 맞추기 </a:t>
            </a:r>
            <a:r>
              <a:rPr lang="en-US" altLang="ko-KR" dirty="0"/>
              <a:t>/ </a:t>
            </a:r>
            <a:r>
              <a:rPr lang="ko-KR" altLang="en-US" dirty="0"/>
              <a:t>웹 페이지 테스팅 </a:t>
            </a:r>
            <a:r>
              <a:rPr lang="en-US" altLang="ko-KR" dirty="0"/>
              <a:t>/ </a:t>
            </a:r>
            <a:r>
              <a:rPr lang="ko-KR" altLang="en-US" dirty="0"/>
              <a:t>오픈 소스 참여 등등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0615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코테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58872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코테는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성실성의 증명이다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보통 </a:t>
            </a:r>
            <a:r>
              <a:rPr lang="ko-KR" altLang="en-US" dirty="0" err="1"/>
              <a:t>코테는</a:t>
            </a:r>
            <a:r>
              <a:rPr lang="ko-KR" altLang="en-US" dirty="0"/>
              <a:t> 똑똑하면</a:t>
            </a:r>
            <a:r>
              <a:rPr lang="en-US" altLang="ko-KR" dirty="0"/>
              <a:t>(X) </a:t>
            </a:r>
            <a:r>
              <a:rPr lang="ko-KR" altLang="en-US" dirty="0">
                <a:solidFill>
                  <a:schemeClr val="accent2"/>
                </a:solidFill>
              </a:rPr>
              <a:t>성실하면</a:t>
            </a:r>
            <a:r>
              <a:rPr lang="en-US" altLang="ko-KR" dirty="0"/>
              <a:t>(O)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/>
              <a:t>이기는 싸움입니다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물론 본인이 빌 게이츠나</a:t>
            </a:r>
            <a:r>
              <a:rPr lang="en-US" altLang="ko-KR" dirty="0"/>
              <a:t>, </a:t>
            </a:r>
            <a:r>
              <a:rPr lang="ko-KR" altLang="en-US" dirty="0" err="1"/>
              <a:t>워즈니악</a:t>
            </a:r>
            <a:r>
              <a:rPr lang="en-US" altLang="ko-KR" dirty="0"/>
              <a:t>, </a:t>
            </a:r>
            <a:r>
              <a:rPr lang="ko-KR" altLang="en-US" dirty="0" err="1"/>
              <a:t>리누스</a:t>
            </a:r>
            <a:r>
              <a:rPr lang="ko-KR" altLang="en-US" dirty="0"/>
              <a:t> </a:t>
            </a:r>
            <a:r>
              <a:rPr lang="ko-KR" altLang="en-US" dirty="0" err="1"/>
              <a:t>토르발즈</a:t>
            </a:r>
            <a:r>
              <a:rPr lang="en-US" altLang="ko-KR" dirty="0"/>
              <a:t>, </a:t>
            </a:r>
            <a:r>
              <a:rPr lang="ko-KR" altLang="en-US" dirty="0"/>
              <a:t>존 </a:t>
            </a:r>
            <a:r>
              <a:rPr lang="ko-KR" altLang="en-US" dirty="0" err="1"/>
              <a:t>카멕</a:t>
            </a:r>
            <a:r>
              <a:rPr lang="ko-KR" altLang="en-US" dirty="0"/>
              <a:t> 같은 천재라면 </a:t>
            </a:r>
            <a:r>
              <a:rPr lang="ko-KR" altLang="en-US" dirty="0" err="1"/>
              <a:t>예외죠</a:t>
            </a:r>
            <a:r>
              <a:rPr lang="ko-KR" altLang="en-US" dirty="0"/>
              <a:t> </a:t>
            </a:r>
            <a:r>
              <a:rPr lang="ko-KR" altLang="en-US" dirty="0" err="1"/>
              <a:t>ㅎㅎㅎ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933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코테는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성실성의 증명이다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 err="1">
                <a:sym typeface="Wingdings" panose="05000000000000000000" pitchFamily="2" charset="2"/>
              </a:rPr>
              <a:t>코테는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등을 뽑는 </a:t>
            </a:r>
            <a:r>
              <a:rPr lang="ko-KR" altLang="en-US" dirty="0" err="1">
                <a:sym typeface="Wingdings" panose="05000000000000000000" pitchFamily="2" charset="2"/>
              </a:rPr>
              <a:t>해커톤</a:t>
            </a:r>
            <a:r>
              <a:rPr lang="ko-KR" altLang="en-US" dirty="0">
                <a:sym typeface="Wingdings" panose="05000000000000000000" pitchFamily="2" charset="2"/>
              </a:rPr>
              <a:t> 또는 올림피아드가 아닙니다</a:t>
            </a:r>
            <a:r>
              <a:rPr lang="en-US" altLang="ko-KR" dirty="0">
                <a:sym typeface="Wingdings" panose="05000000000000000000" pitchFamily="2" charset="2"/>
              </a:rPr>
              <a:t>!  </a:t>
            </a:r>
            <a:r>
              <a:rPr lang="ko-KR" altLang="en-US" dirty="0">
                <a:sym typeface="Wingdings" panose="05000000000000000000" pitchFamily="2" charset="2"/>
              </a:rPr>
              <a:t>특정 수준 이상의 지원자를 뽑기 위한 허들이죠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따라서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틀린 문제에 대한 오답 노트 준비 </a:t>
            </a:r>
            <a:r>
              <a:rPr lang="en-US" altLang="ko-KR" dirty="0">
                <a:sym typeface="Wingdings" panose="05000000000000000000" pitchFamily="2" charset="2"/>
              </a:rPr>
              <a:t>+ </a:t>
            </a:r>
            <a:r>
              <a:rPr lang="ko-KR" altLang="en-US" dirty="0">
                <a:sym typeface="Wingdings" panose="05000000000000000000" pitchFamily="2" charset="2"/>
              </a:rPr>
              <a:t>맞춘 문제는 모범 답안 정리를 하면서 성실히 수행하면 </a:t>
            </a:r>
            <a:r>
              <a:rPr lang="ko-KR" altLang="en-US" dirty="0" err="1">
                <a:sym typeface="Wingdings" panose="05000000000000000000" pitchFamily="2" charset="2"/>
              </a:rPr>
              <a:t>코테를</a:t>
            </a:r>
            <a:r>
              <a:rPr lang="ko-KR" altLang="en-US" dirty="0">
                <a:sym typeface="Wingdings" panose="05000000000000000000" pitchFamily="2" charset="2"/>
              </a:rPr>
              <a:t> 통과할 레벨은 이룰 수 있습니다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사실 답안 이해가 안가도 특정 패턴에 대한 답안을 외워도 되기 때문에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너무 걱정 마시고 성실하게 준비 하시면 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3139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면접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28457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팁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모든 질문은 두괄식 대답 </a:t>
            </a:r>
            <a:r>
              <a:rPr lang="en-US" altLang="ko-KR" dirty="0">
                <a:sym typeface="Wingdings" panose="05000000000000000000" pitchFamily="2" charset="2"/>
              </a:rPr>
              <a:t>+ </a:t>
            </a:r>
            <a:r>
              <a:rPr lang="ko-KR" altLang="en-US" dirty="0">
                <a:sym typeface="Wingdings" panose="05000000000000000000" pitchFamily="2" charset="2"/>
              </a:rPr>
              <a:t>핵심 키워드 언급하기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ex. </a:t>
            </a:r>
            <a:r>
              <a:rPr lang="ko-KR" altLang="en-US" dirty="0">
                <a:sym typeface="Wingdings" panose="05000000000000000000" pitchFamily="2" charset="2"/>
              </a:rPr>
              <a:t>해당 문제 풀이를 위해서는 </a:t>
            </a:r>
            <a:r>
              <a:rPr lang="en-US" altLang="ko-KR" dirty="0">
                <a:sym typeface="Wingdings" panose="05000000000000000000" pitchFamily="2" charset="2"/>
              </a:rPr>
              <a:t>Greedy </a:t>
            </a:r>
            <a:r>
              <a:rPr lang="ko-KR" altLang="en-US" dirty="0">
                <a:sym typeface="Wingdings" panose="05000000000000000000" pitchFamily="2" charset="2"/>
              </a:rPr>
              <a:t>알고리즘으로 접근 하면 될 것 같습니다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그 뒤에 부연 설명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여러분이 상대하는 사람이 개발자임을 잊지 마세요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너무 외운 티를 내기 보다는 자신 만의 언어로 자신감 있게 개념을 요약 정리 할 것</a:t>
            </a:r>
            <a:r>
              <a:rPr lang="en-US" altLang="ko-KR" dirty="0">
                <a:sym typeface="Wingdings" panose="05000000000000000000" pitchFamily="2" charset="2"/>
              </a:rPr>
              <a:t>!(</a:t>
            </a:r>
            <a:r>
              <a:rPr lang="ko-KR" altLang="en-US" dirty="0">
                <a:sym typeface="Wingdings" panose="05000000000000000000" pitchFamily="2" charset="2"/>
              </a:rPr>
              <a:t>외운 티가 나면 마이너스</a:t>
            </a:r>
            <a:r>
              <a:rPr lang="en-US" altLang="ko-KR" dirty="0">
                <a:sym typeface="Wingdings" panose="05000000000000000000" pitchFamily="2" charset="2"/>
              </a:rPr>
              <a:t>!)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1345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팁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1547662" cy="5529609"/>
          </a:xfrm>
        </p:spPr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한국어 보다는 영어 이름 쓰기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외래 키 </a:t>
            </a:r>
            <a:r>
              <a:rPr lang="en-US" altLang="ko-KR" dirty="0">
                <a:sym typeface="Wingdings" panose="05000000000000000000" pitchFamily="2" charset="2"/>
              </a:rPr>
              <a:t>(X) / Foreign Key (O)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면접관들은 아무래도 예전에 영어로 된 단어로 배웠을 확률이 높습니다 </a:t>
            </a:r>
            <a:r>
              <a:rPr lang="en-US" altLang="ko-KR" dirty="0">
                <a:sym typeface="Wingdings" panose="05000000000000000000" pitchFamily="2" charset="2"/>
              </a:rPr>
              <a:t>+ </a:t>
            </a:r>
            <a:r>
              <a:rPr lang="ko-KR" altLang="en-US" dirty="0">
                <a:sym typeface="Wingdings" panose="05000000000000000000" pitchFamily="2" charset="2"/>
              </a:rPr>
              <a:t>사대 주의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공부할 분야를 나누고 해당 분야의 핵심 키워드를 정리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후 암기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그리고 그 핵심 키워드를 토대로 설명하는 연습을 하시면 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8747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E30669-A10A-C131-4F18-8E4AEE506D6D}"/>
              </a:ext>
            </a:extLst>
          </p:cNvPr>
          <p:cNvGraphicFramePr>
            <a:graphicFrameLocks noGrp="1"/>
          </p:cNvGraphicFramePr>
          <p:nvPr/>
        </p:nvGraphicFramePr>
        <p:xfrm>
          <a:off x="498475" y="529166"/>
          <a:ext cx="10579101" cy="2330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325">
                  <a:extLst>
                    <a:ext uri="{9D8B030D-6E8A-4147-A177-3AD203B41FA5}">
                      <a16:colId xmlns:a16="http://schemas.microsoft.com/office/drawing/2014/main" val="1604266835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676741540"/>
                    </a:ext>
                  </a:extLst>
                </a:gridCol>
                <a:gridCol w="5819776">
                  <a:extLst>
                    <a:ext uri="{9D8B030D-6E8A-4147-A177-3AD203B41FA5}">
                      <a16:colId xmlns:a16="http://schemas.microsoft.com/office/drawing/2014/main" val="3645562653"/>
                    </a:ext>
                  </a:extLst>
                </a:gridCol>
              </a:tblGrid>
              <a:tr h="775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키워드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485677"/>
                  </a:ext>
                </a:extLst>
              </a:tr>
              <a:tr h="1554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TABLE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정규화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정보 무손실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중복 제거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분리 원칙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1NF, 2NF, 3NF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이상 현상을 발생 시키는 </a:t>
                      </a:r>
                      <a:r>
                        <a:rPr lang="ko-KR" altLang="en-US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속성간의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중복성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중복성을 제거하고 데이터의 무결성을 보장하기 위해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Table 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을 나누는 과정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146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42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가즈아~~!! 짤방모음 - 자유게시판 - 코인판">
            <a:extLst>
              <a:ext uri="{FF2B5EF4-FFF2-40B4-BE49-F238E27FC236}">
                <a16:creationId xmlns:a16="http://schemas.microsoft.com/office/drawing/2014/main" id="{A023B04B-6934-8CE2-1DFA-8DC185070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116" y="1545628"/>
            <a:ext cx="86868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취뽀 (@break_job) / Twitter">
            <a:extLst>
              <a:ext uri="{FF2B5EF4-FFF2-40B4-BE49-F238E27FC236}">
                <a16:creationId xmlns:a16="http://schemas.microsoft.com/office/drawing/2014/main" id="{1B6DAF7B-F646-1E74-A9E0-E7AF9049B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00" y="245333"/>
            <a:ext cx="4944611" cy="494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445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자기 소개서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포폴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내용 숙지는 기본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 err="1">
                <a:sym typeface="Wingdings" panose="05000000000000000000" pitchFamily="2" charset="2"/>
              </a:rPr>
              <a:t>자소서랑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포폴</a:t>
            </a:r>
            <a:r>
              <a:rPr lang="ko-KR" altLang="en-US" dirty="0">
                <a:sym typeface="Wingdings" panose="05000000000000000000" pitchFamily="2" charset="2"/>
              </a:rPr>
              <a:t> 내용 숙지 안하고 가면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  <a:r>
              <a:rPr lang="ko-KR" altLang="en-US" dirty="0">
                <a:sym typeface="Wingdings" panose="05000000000000000000" pitchFamily="2" charset="2"/>
              </a:rPr>
              <a:t>바로 탈락입니다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ko-KR" altLang="en-US" dirty="0"/>
              <a:t>자기 소개서의 내용이랑 </a:t>
            </a:r>
            <a:r>
              <a:rPr lang="ko-KR" altLang="en-US" dirty="0" err="1"/>
              <a:t>포폴에서</a:t>
            </a:r>
            <a:r>
              <a:rPr lang="ko-KR" altLang="en-US" dirty="0"/>
              <a:t> 사용한 기술 스택에 대한 이해는 반드시 하고 가셔야 합니다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04297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면접 질문을 모르면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!?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일단 아는 부분 까지는 답변을 하세요</a:t>
            </a:r>
            <a:r>
              <a:rPr lang="en-US" altLang="ko-KR" dirty="0">
                <a:sym typeface="Wingdings" panose="05000000000000000000" pitchFamily="2" charset="2"/>
              </a:rPr>
              <a:t>! </a:t>
            </a:r>
            <a:r>
              <a:rPr lang="ko-KR" altLang="en-US" dirty="0">
                <a:sym typeface="Wingdings" panose="05000000000000000000" pitchFamily="2" charset="2"/>
              </a:rPr>
              <a:t>면접관 자체가 다 알고 있을 거라는 기대가 없을 겁니다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모르는 것을 </a:t>
            </a:r>
            <a:r>
              <a:rPr lang="ko-KR" altLang="en-US" dirty="0" err="1">
                <a:sym typeface="Wingdings" panose="05000000000000000000" pitchFamily="2" charset="2"/>
              </a:rPr>
              <a:t>아는척</a:t>
            </a:r>
            <a:r>
              <a:rPr lang="ko-KR" altLang="en-US" dirty="0">
                <a:sym typeface="Wingdings" panose="05000000000000000000" pitchFamily="2" charset="2"/>
              </a:rPr>
              <a:t> 하는 것은 절대 피하셔야 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회사에서 신입으로 키울 예정인데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모르는 부분을 인정하지 않는다면 성장 가능성이 적다고 판단하기 때문에 반드시 피하셔야 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9969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인간성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!?</a:t>
            </a:r>
          </a:p>
        </p:txBody>
      </p:sp>
    </p:spTree>
    <p:extLst>
      <p:ext uri="{BB962C8B-B14F-4D97-AF65-F5344CB8AC3E}">
        <p14:creationId xmlns:p14="http://schemas.microsoft.com/office/powerpoint/2010/main" val="1776859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개발자 인간성이 꼭 필요하나요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여러분도 다양한 인간 관계를 경험해 </a:t>
            </a:r>
            <a:r>
              <a:rPr lang="ko-KR" altLang="en-US" dirty="0" err="1"/>
              <a:t>보셨겠지만</a:t>
            </a:r>
            <a:r>
              <a:rPr lang="en-US" altLang="ko-KR" dirty="0"/>
              <a:t>, </a:t>
            </a:r>
            <a:r>
              <a:rPr lang="ko-KR" altLang="en-US" dirty="0"/>
              <a:t>회사도 결국 사람이 모여 있는 곳입니다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그렇기 때문에 좋은 인간성을 어필하는 부분은 상당히 중요합니다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그리고 규모가 작은 회사 일 수록</a:t>
            </a:r>
            <a:r>
              <a:rPr lang="en-US" altLang="ko-KR" dirty="0"/>
              <a:t>, </a:t>
            </a:r>
            <a:r>
              <a:rPr lang="ko-KR" altLang="en-US" dirty="0"/>
              <a:t>흔히 말하는 못된 사람을 뽑아서 개발팀의 분위기가 저해되고 잘하는 사람이 퇴사하는 것을 극도로 꺼리기 때문에 이러한 부분은 매우 중요합니다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62866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C9937E2-CB64-F039-71E4-0FBC0F8AC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0"/>
            <a:ext cx="7915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54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대기업 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스타트업 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중소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9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54DCEB9-D7DD-7606-219F-0580CEEC7EA7}"/>
              </a:ext>
            </a:extLst>
          </p:cNvPr>
          <p:cNvSpPr/>
          <p:nvPr/>
        </p:nvSpPr>
        <p:spPr>
          <a:xfrm>
            <a:off x="503340" y="218113"/>
            <a:ext cx="4655890" cy="62497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62926BD-F451-D808-4557-84A48502386F}"/>
              </a:ext>
            </a:extLst>
          </p:cNvPr>
          <p:cNvSpPr/>
          <p:nvPr/>
        </p:nvSpPr>
        <p:spPr>
          <a:xfrm>
            <a:off x="7032771" y="218114"/>
            <a:ext cx="4655890" cy="62497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D1396-3BE9-D131-549B-AD707492BAFA}"/>
              </a:ext>
            </a:extLst>
          </p:cNvPr>
          <p:cNvSpPr txBox="1"/>
          <p:nvPr/>
        </p:nvSpPr>
        <p:spPr>
          <a:xfrm>
            <a:off x="2178701" y="520117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대기업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CE0CA8-3E5A-E532-5C89-B9BF3BA0775B}"/>
              </a:ext>
            </a:extLst>
          </p:cNvPr>
          <p:cNvSpPr txBox="1"/>
          <p:nvPr/>
        </p:nvSpPr>
        <p:spPr>
          <a:xfrm>
            <a:off x="7921860" y="520117"/>
            <a:ext cx="2877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스타트업 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중소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7CEAE4B-EB78-A370-805A-BC154F128A3C}"/>
              </a:ext>
            </a:extLst>
          </p:cNvPr>
          <p:cNvSpPr/>
          <p:nvPr/>
        </p:nvSpPr>
        <p:spPr>
          <a:xfrm>
            <a:off x="769383" y="1270107"/>
            <a:ext cx="4123800" cy="50325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당장에 일할 사람 많아요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성장 시간에 투자 가능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규모의 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Legacy 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보유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나중에 진짜 잘할 사람이 필요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CS 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지식을 많이 봅니다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컴과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?)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코테가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빡셉니다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 능력을 봅니다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98CB503-6B05-8EEF-42C8-B92379E8B2B7}"/>
              </a:ext>
            </a:extLst>
          </p:cNvPr>
          <p:cNvSpPr/>
          <p:nvPr/>
        </p:nvSpPr>
        <p:spPr>
          <a:xfrm>
            <a:off x="972674" y="5199442"/>
            <a:ext cx="3717218" cy="7905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기본이 탄탄해야 합니다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3BB211E-F0B9-1D94-5E2E-92347159B188}"/>
              </a:ext>
            </a:extLst>
          </p:cNvPr>
          <p:cNvSpPr/>
          <p:nvPr/>
        </p:nvSpPr>
        <p:spPr>
          <a:xfrm>
            <a:off x="7298815" y="1270107"/>
            <a:ext cx="4123800" cy="50325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당장에 일할 사람 필요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업무로 성장할 기회 제공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다양한 개발 경험 가능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지금 당장 개발할 사람이 필요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실무 위주의 지식을 봅니다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포폴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질문 위주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인간성을 많이 봅니다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8D92E08-EAD6-74E4-D942-A5494AF954B4}"/>
              </a:ext>
            </a:extLst>
          </p:cNvPr>
          <p:cNvSpPr/>
          <p:nvPr/>
        </p:nvSpPr>
        <p:spPr>
          <a:xfrm>
            <a:off x="7502106" y="5199442"/>
            <a:ext cx="3717218" cy="7905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빠르게 적응이 가능한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1FE833-2361-47DA-34F6-10FD9EECF47A}"/>
              </a:ext>
            </a:extLst>
          </p:cNvPr>
          <p:cNvSpPr txBox="1"/>
          <p:nvPr/>
        </p:nvSpPr>
        <p:spPr>
          <a:xfrm>
            <a:off x="5606924" y="2927513"/>
            <a:ext cx="978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VS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503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공부는 어찌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559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공부 얼마나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해야하죠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상대적으로 큰 기업을 원하면 </a:t>
            </a:r>
            <a:r>
              <a:rPr lang="en-US" altLang="ko-KR" dirty="0"/>
              <a:t>CS</a:t>
            </a:r>
            <a:r>
              <a:rPr lang="ko-KR" altLang="en-US" dirty="0"/>
              <a:t>랑 </a:t>
            </a:r>
            <a:r>
              <a:rPr lang="ko-KR" altLang="en-US" dirty="0" err="1"/>
              <a:t>코테는</a:t>
            </a:r>
            <a:r>
              <a:rPr lang="ko-KR" altLang="en-US" dirty="0"/>
              <a:t> 필수 입니다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다만 기업이 클 수록 면접을 보는 사람들이 짬이 찬 분들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자신들이 하는 분야가 아닌 이상 예전 학교에서 배웠던 </a:t>
            </a:r>
            <a:r>
              <a:rPr lang="en-US" altLang="ko-KR" dirty="0">
                <a:sym typeface="Wingdings" panose="05000000000000000000" pitchFamily="2" charset="2"/>
              </a:rPr>
              <a:t>CS</a:t>
            </a:r>
            <a:r>
              <a:rPr lang="ko-KR" altLang="en-US" dirty="0">
                <a:sym typeface="Wingdings" panose="05000000000000000000" pitchFamily="2" charset="2"/>
              </a:rPr>
              <a:t>에 대한 지식을 기반으로 질문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개발자에게 필수적인 </a:t>
            </a:r>
            <a:r>
              <a:rPr lang="en-US" altLang="ko-KR" dirty="0">
                <a:sym typeface="Wingdings" panose="05000000000000000000" pitchFamily="2" charset="2"/>
              </a:rPr>
              <a:t>CS </a:t>
            </a:r>
            <a:r>
              <a:rPr lang="ko-KR" altLang="en-US" dirty="0">
                <a:sym typeface="Wingdings" panose="05000000000000000000" pitchFamily="2" charset="2"/>
              </a:rPr>
              <a:t>지식을 물어 봅니다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그러니 모든 것 커버하겠다는 마인드 보다는 정말 중요한 것 </a:t>
            </a:r>
            <a:r>
              <a:rPr lang="ko-KR" altLang="en-US" dirty="0" err="1">
                <a:sym typeface="Wingdings" panose="05000000000000000000" pitchFamily="2" charset="2"/>
              </a:rPr>
              <a:t>부터</a:t>
            </a:r>
            <a:r>
              <a:rPr lang="ko-KR" altLang="en-US" dirty="0">
                <a:sym typeface="Wingdings" panose="05000000000000000000" pitchFamily="2" charset="2"/>
              </a:rPr>
              <a:t> 차근차근 시작하세요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421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꿀팁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사이트 공유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25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아트박스 개꿀 마우스패드 3T (20009252) : 롯데ON">
            <a:extLst>
              <a:ext uri="{FF2B5EF4-FFF2-40B4-BE49-F238E27FC236}">
                <a16:creationId xmlns:a16="http://schemas.microsoft.com/office/drawing/2014/main" id="{FEB83C43-BD28-8EF2-E5BC-DDDE54659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7" y="166687"/>
            <a:ext cx="6524625" cy="652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99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20302</TotalTime>
  <Words>1041</Words>
  <Application>Microsoft Office PowerPoint</Application>
  <PresentationFormat>와이드스크린</PresentationFormat>
  <Paragraphs>130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강한공군체 Medium</vt:lpstr>
      <vt:lpstr>Mosk Bold 700</vt:lpstr>
      <vt:lpstr>Wingdings</vt:lpstr>
      <vt:lpstr>Calibri</vt:lpstr>
      <vt:lpstr>나눔스퀘어 ExtraBold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CS 공부 얼마나 해야하죠?</vt:lpstr>
      <vt:lpstr>PowerPoint 프레젠테이션</vt:lpstr>
      <vt:lpstr>PowerPoint 프레젠테이션</vt:lpstr>
      <vt:lpstr>참고할 만한 사이트 리스트(FE)</vt:lpstr>
      <vt:lpstr>참고할 만한 사이트 리스트(CS-KOR)</vt:lpstr>
      <vt:lpstr>참고할 만한 사이트 리스트(EN)</vt:lpstr>
      <vt:lpstr>PowerPoint 프레젠테이션</vt:lpstr>
      <vt:lpstr>기술 블로그 눈팅하기!</vt:lpstr>
      <vt:lpstr>PowerPoint 프레젠테이션</vt:lpstr>
      <vt:lpstr>사실 이건 너무나 케바케 입니다!</vt:lpstr>
      <vt:lpstr>자소서의 기본!</vt:lpstr>
      <vt:lpstr>무조건 기술 스택의 양에 집중 하지 말 것!</vt:lpstr>
      <vt:lpstr>고민의 흔적을 보여 줄 것!</vt:lpstr>
      <vt:lpstr>PowerPoint 프레젠테이션</vt:lpstr>
      <vt:lpstr>PowerPoint 프레젠테이션</vt:lpstr>
      <vt:lpstr>고민의 흔적을 보여 줄 것!</vt:lpstr>
      <vt:lpstr>PowerPoint 프레젠테이션</vt:lpstr>
      <vt:lpstr>코테는 성실성의 증명이다!</vt:lpstr>
      <vt:lpstr>코테는 성실성의 증명이다!</vt:lpstr>
      <vt:lpstr>PowerPoint 프레젠테이션</vt:lpstr>
      <vt:lpstr>주요 팁!</vt:lpstr>
      <vt:lpstr>주요 팁!</vt:lpstr>
      <vt:lpstr>PowerPoint 프레젠테이션</vt:lpstr>
      <vt:lpstr>자기 소개서, 포폴 내용 숙지는 기본</vt:lpstr>
      <vt:lpstr>면접 질문을 모르면!?</vt:lpstr>
      <vt:lpstr>PowerPoint 프레젠테이션</vt:lpstr>
      <vt:lpstr>개발자 인간성이 꼭 필요하나요?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157</dc:creator>
  <cp:lastModifiedBy>157</cp:lastModifiedBy>
  <cp:revision>2919</cp:revision>
  <dcterms:created xsi:type="dcterms:W3CDTF">2022-05-29T13:34:07Z</dcterms:created>
  <dcterms:modified xsi:type="dcterms:W3CDTF">2023-02-02T14:52:11Z</dcterms:modified>
</cp:coreProperties>
</file>