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4182" r:id="rId2"/>
    <p:sldId id="4180" r:id="rId3"/>
    <p:sldId id="4158" r:id="rId4"/>
    <p:sldId id="41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96F"/>
    <a:srgbClr val="FEE4A7"/>
    <a:srgbClr val="262626"/>
    <a:srgbClr val="7EFF80"/>
    <a:srgbClr val="FEFF7F"/>
    <a:srgbClr val="000072"/>
    <a:srgbClr val="FEFEFE"/>
    <a:srgbClr val="0741E6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아랍까지 전파된 슬램덩크, 아라비안 강백호의 이름은? | 오펀 디스커스">
            <a:extLst>
              <a:ext uri="{FF2B5EF4-FFF2-40B4-BE49-F238E27FC236}">
                <a16:creationId xmlns:a16="http://schemas.microsoft.com/office/drawing/2014/main" id="{9C5575DE-1428-8D74-5671-5BD8F48B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52" y="882883"/>
            <a:ext cx="9073696" cy="50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스타 벅스 커피 투명 이미지입니다 | PNG Play">
            <a:extLst>
              <a:ext uri="{FF2B5EF4-FFF2-40B4-BE49-F238E27FC236}">
                <a16:creationId xmlns:a16="http://schemas.microsoft.com/office/drawing/2014/main" id="{516C8AD9-25E3-E8B8-E0C5-64962A0D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26944">
            <a:off x="5129724" y="1334035"/>
            <a:ext cx="1241516" cy="124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스타 벅스 커피 투명 이미지입니다 | PNG Play">
            <a:extLst>
              <a:ext uri="{FF2B5EF4-FFF2-40B4-BE49-F238E27FC236}">
                <a16:creationId xmlns:a16="http://schemas.microsoft.com/office/drawing/2014/main" id="{A29CD9D7-C4D1-72DA-93FA-568D75C3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7384">
            <a:off x="6122892" y="3099794"/>
            <a:ext cx="1755374" cy="1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44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useRef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퀴즈 프로그램을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컴포넌트가 </a:t>
            </a:r>
            <a:r>
              <a:rPr lang="ko-KR" altLang="en-US" dirty="0" err="1"/>
              <a:t>랜더링이</a:t>
            </a:r>
            <a:r>
              <a:rPr lang="ko-KR" altLang="en-US" dirty="0"/>
              <a:t> 되면 </a:t>
            </a:r>
            <a:r>
              <a:rPr lang="en-US" altLang="ko-KR" dirty="0"/>
              <a:t>0 ~ 9 </a:t>
            </a:r>
            <a:r>
              <a:rPr lang="ko-KR" altLang="en-US" dirty="0"/>
              <a:t>사이의 수를 랜덤으로 </a:t>
            </a:r>
            <a:r>
              <a:rPr lang="en-US" altLang="ko-KR" dirty="0"/>
              <a:t>2</a:t>
            </a:r>
            <a:r>
              <a:rPr lang="ko-KR" altLang="en-US" dirty="0"/>
              <a:t>개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랜덤으로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 중에서 어떤 연산을 할지 정하여 퀴즈를 출제합니다</a:t>
            </a:r>
            <a:r>
              <a:rPr lang="en-US" altLang="ko-KR" dirty="0"/>
              <a:t>. (</a:t>
            </a:r>
            <a:r>
              <a:rPr lang="ko-KR" altLang="en-US" dirty="0"/>
              <a:t>나눗셈은 소수가 나오므로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CA5A1-03FC-CA5C-BFFA-D9257B87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0" y="4504618"/>
            <a:ext cx="5271550" cy="1633631"/>
          </a:xfrm>
          <a:prstGeom prst="rect">
            <a:avLst/>
          </a:prstGeom>
          <a:ln>
            <a:solidFill>
              <a:srgbClr val="4474D2"/>
            </a:solidFill>
          </a:ln>
        </p:spPr>
      </p:pic>
    </p:spTree>
    <p:extLst>
      <p:ext uri="{BB962C8B-B14F-4D97-AF65-F5344CB8AC3E}">
        <p14:creationId xmlns:p14="http://schemas.microsoft.com/office/powerpoint/2010/main" val="2976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44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useRef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 err="1"/>
              <a:t>useRef</a:t>
            </a:r>
            <a:r>
              <a:rPr lang="en-US" altLang="ko-KR" dirty="0"/>
              <a:t> </a:t>
            </a:r>
            <a:r>
              <a:rPr lang="ko-KR" altLang="en-US" dirty="0"/>
              <a:t>를 활용하여 </a:t>
            </a:r>
            <a:r>
              <a:rPr lang="en-US" altLang="ko-KR" dirty="0"/>
              <a:t>input </a:t>
            </a:r>
            <a:r>
              <a:rPr lang="ko-KR" altLang="en-US" dirty="0"/>
              <a:t>태그의 값을 입력 받아서 퀴즈의 정답이 맞을 경우</a:t>
            </a:r>
            <a:r>
              <a:rPr lang="en-US" altLang="ko-KR" dirty="0"/>
              <a:t>, </a:t>
            </a:r>
            <a:r>
              <a:rPr lang="ko-KR" altLang="en-US" dirty="0"/>
              <a:t>틀릴 경우 각각 </a:t>
            </a:r>
            <a:r>
              <a:rPr lang="en-US" altLang="ko-KR" dirty="0"/>
              <a:t>alert </a:t>
            </a:r>
            <a:r>
              <a:rPr lang="ko-KR" altLang="en-US" dirty="0"/>
              <a:t>을 띄워 줍니다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7F9E3-BA90-4C1F-7623-A3684487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3" y="2798544"/>
            <a:ext cx="5808433" cy="18371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0097B5-9FA4-5070-EE52-C4140451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3" y="4837491"/>
            <a:ext cx="689706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44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useRef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정답을 입력한 경우 </a:t>
            </a:r>
            <a:r>
              <a:rPr lang="en-US" altLang="ko-KR" dirty="0"/>
              <a:t>input </a:t>
            </a:r>
            <a:r>
              <a:rPr lang="ko-KR" altLang="en-US" dirty="0"/>
              <a:t>태그의 내용을 비워주고</a:t>
            </a:r>
            <a:r>
              <a:rPr lang="en-US" altLang="ko-KR" dirty="0"/>
              <a:t>, input </a:t>
            </a:r>
            <a:r>
              <a:rPr lang="ko-KR" altLang="en-US" dirty="0"/>
              <a:t>태그로 포커스를 이동 시킨 뒤 컴포넌트를 </a:t>
            </a:r>
            <a:r>
              <a:rPr lang="ko-KR" altLang="en-US" dirty="0" err="1"/>
              <a:t>리랜더링</a:t>
            </a:r>
            <a:r>
              <a:rPr lang="ko-KR" altLang="en-US" dirty="0"/>
              <a:t> 하여 새로운 퀴즈를 출제합니다</a:t>
            </a:r>
            <a:endParaRPr lang="en-US" altLang="ko-KR" dirty="0"/>
          </a:p>
          <a:p>
            <a:r>
              <a:rPr lang="ko-KR" altLang="en-US" dirty="0"/>
              <a:t>오답을 입력한 경우 </a:t>
            </a:r>
            <a:r>
              <a:rPr lang="en-US" altLang="ko-KR" dirty="0"/>
              <a:t>input </a:t>
            </a:r>
            <a:r>
              <a:rPr lang="ko-KR" altLang="en-US" dirty="0"/>
              <a:t>태그의 내용을 비워주고</a:t>
            </a:r>
            <a:r>
              <a:rPr lang="en-US" altLang="ko-KR" dirty="0"/>
              <a:t>, input </a:t>
            </a:r>
            <a:r>
              <a:rPr lang="ko-KR" altLang="en-US" dirty="0"/>
              <a:t>태그로 포커스를 이동 시켜 줍니다</a:t>
            </a:r>
            <a:endParaRPr lang="en-US" altLang="ko-KR" dirty="0"/>
          </a:p>
          <a:p>
            <a:r>
              <a:rPr lang="ko-KR" altLang="en-US" dirty="0"/>
              <a:t>나누기는 소수점 계산이 필요하여 제외 합니다</a:t>
            </a:r>
            <a:endParaRPr lang="en-US" altLang="ko-KR" dirty="0"/>
          </a:p>
          <a:p>
            <a:r>
              <a:rPr lang="ko-KR" altLang="en-US" dirty="0"/>
              <a:t>답은 음수가 될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06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121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나눔스퀘어 Bold</vt:lpstr>
      <vt:lpstr>Arial</vt:lpstr>
      <vt:lpstr>Calibri</vt:lpstr>
      <vt:lpstr>맑은 고딕</vt:lpstr>
      <vt:lpstr>Office 테마</vt:lpstr>
      <vt:lpstr>PowerPoint 프레젠테이션</vt:lpstr>
      <vt:lpstr>실습, useRef 활용하기!</vt:lpstr>
      <vt:lpstr>실습, useRef 활용하기!</vt:lpstr>
      <vt:lpstr>실습, useRef 활용하기!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1472</cp:revision>
  <dcterms:created xsi:type="dcterms:W3CDTF">2022-05-29T13:34:07Z</dcterms:created>
  <dcterms:modified xsi:type="dcterms:W3CDTF">2023-03-27T17:03:08Z</dcterms:modified>
</cp:coreProperties>
</file>