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8"/>
  </p:notesMasterIdLst>
  <p:sldIdLst>
    <p:sldId id="346" r:id="rId2"/>
    <p:sldId id="4390" r:id="rId3"/>
    <p:sldId id="4276" r:id="rId4"/>
    <p:sldId id="4392" r:id="rId5"/>
    <p:sldId id="4279" r:id="rId6"/>
    <p:sldId id="4394" r:id="rId7"/>
    <p:sldId id="4282" r:id="rId8"/>
    <p:sldId id="4263" r:id="rId9"/>
    <p:sldId id="4395" r:id="rId10"/>
    <p:sldId id="4264" r:id="rId11"/>
    <p:sldId id="4265" r:id="rId12"/>
    <p:sldId id="4266" r:id="rId13"/>
    <p:sldId id="4399" r:id="rId14"/>
    <p:sldId id="4401" r:id="rId15"/>
    <p:sldId id="4892" r:id="rId16"/>
    <p:sldId id="4403" r:id="rId17"/>
    <p:sldId id="4289" r:id="rId18"/>
    <p:sldId id="4893" r:id="rId19"/>
    <p:sldId id="4306" r:id="rId20"/>
    <p:sldId id="4408" r:id="rId21"/>
    <p:sldId id="4896" r:id="rId22"/>
    <p:sldId id="4411" r:id="rId23"/>
    <p:sldId id="4412" r:id="rId24"/>
    <p:sldId id="4329" r:id="rId25"/>
    <p:sldId id="4316" r:id="rId26"/>
    <p:sldId id="4319" r:id="rId27"/>
    <p:sldId id="4414" r:id="rId28"/>
    <p:sldId id="4303" r:id="rId29"/>
    <p:sldId id="4324" r:id="rId30"/>
    <p:sldId id="4320" r:id="rId31"/>
    <p:sldId id="4326" r:id="rId32"/>
    <p:sldId id="4327" r:id="rId33"/>
    <p:sldId id="4415" r:id="rId34"/>
    <p:sldId id="4417" r:id="rId35"/>
    <p:sldId id="4418" r:id="rId36"/>
    <p:sldId id="4420" r:id="rId37"/>
    <p:sldId id="4334" r:id="rId38"/>
    <p:sldId id="4423" r:id="rId39"/>
    <p:sldId id="4429" r:id="rId40"/>
    <p:sldId id="4337" r:id="rId41"/>
    <p:sldId id="4430" r:id="rId42"/>
    <p:sldId id="4432" r:id="rId43"/>
    <p:sldId id="4433" r:id="rId44"/>
    <p:sldId id="4434" r:id="rId45"/>
    <p:sldId id="4436" r:id="rId46"/>
    <p:sldId id="4437" r:id="rId47"/>
    <p:sldId id="4439" r:id="rId48"/>
    <p:sldId id="4888" r:id="rId49"/>
    <p:sldId id="4440" r:id="rId50"/>
    <p:sldId id="4441" r:id="rId51"/>
    <p:sldId id="4442" r:id="rId52"/>
    <p:sldId id="4443" r:id="rId53"/>
    <p:sldId id="4388" r:id="rId54"/>
    <p:sldId id="4444" r:id="rId55"/>
    <p:sldId id="4445" r:id="rId56"/>
    <p:sldId id="4446" r:id="rId57"/>
    <p:sldId id="4447" r:id="rId58"/>
    <p:sldId id="4448" r:id="rId59"/>
    <p:sldId id="4900" r:id="rId60"/>
    <p:sldId id="4381" r:id="rId61"/>
    <p:sldId id="4449" r:id="rId62"/>
    <p:sldId id="4901" r:id="rId63"/>
    <p:sldId id="4902" r:id="rId64"/>
    <p:sldId id="4450" r:id="rId65"/>
    <p:sldId id="4903" r:id="rId66"/>
    <p:sldId id="4904" r:id="rId67"/>
    <p:sldId id="4382" r:id="rId68"/>
    <p:sldId id="4383" r:id="rId69"/>
    <p:sldId id="4384" r:id="rId70"/>
    <p:sldId id="4385" r:id="rId71"/>
    <p:sldId id="4386" r:id="rId72"/>
    <p:sldId id="4905" r:id="rId73"/>
    <p:sldId id="4906" r:id="rId74"/>
    <p:sldId id="4572" r:id="rId75"/>
    <p:sldId id="4466" r:id="rId76"/>
    <p:sldId id="4471" r:id="rId77"/>
    <p:sldId id="4574" r:id="rId78"/>
    <p:sldId id="4575" r:id="rId79"/>
    <p:sldId id="4576" r:id="rId80"/>
    <p:sldId id="4579" r:id="rId81"/>
    <p:sldId id="4582" r:id="rId82"/>
    <p:sldId id="4583" r:id="rId83"/>
    <p:sldId id="4585" r:id="rId84"/>
    <p:sldId id="4577" r:id="rId85"/>
    <p:sldId id="4578" r:id="rId86"/>
    <p:sldId id="4586" r:id="rId87"/>
    <p:sldId id="4580" r:id="rId88"/>
    <p:sldId id="4587" r:id="rId89"/>
    <p:sldId id="4590" r:id="rId90"/>
    <p:sldId id="4591" r:id="rId91"/>
    <p:sldId id="4592" r:id="rId92"/>
    <p:sldId id="4581" r:id="rId93"/>
    <p:sldId id="4483" r:id="rId94"/>
    <p:sldId id="4593" r:id="rId95"/>
    <p:sldId id="4594" r:id="rId96"/>
    <p:sldId id="4597" r:id="rId97"/>
    <p:sldId id="4595" r:id="rId98"/>
    <p:sldId id="4596" r:id="rId99"/>
    <p:sldId id="4598" r:id="rId100"/>
    <p:sldId id="4599" r:id="rId101"/>
    <p:sldId id="4487" r:id="rId102"/>
    <p:sldId id="4600" r:id="rId103"/>
    <p:sldId id="4607" r:id="rId104"/>
    <p:sldId id="4489" r:id="rId105"/>
    <p:sldId id="4608" r:id="rId106"/>
    <p:sldId id="4558" r:id="rId107"/>
    <p:sldId id="4559" r:id="rId108"/>
    <p:sldId id="4561" r:id="rId109"/>
    <p:sldId id="4562" r:id="rId110"/>
    <p:sldId id="4563" r:id="rId111"/>
    <p:sldId id="4564" r:id="rId112"/>
    <p:sldId id="4565" r:id="rId113"/>
    <p:sldId id="4611" r:id="rId114"/>
    <p:sldId id="4612" r:id="rId115"/>
    <p:sldId id="4613" r:id="rId116"/>
    <p:sldId id="4605" r:id="rId117"/>
    <p:sldId id="4907" r:id="rId118"/>
    <p:sldId id="4610" r:id="rId119"/>
    <p:sldId id="4609" r:id="rId120"/>
    <p:sldId id="4604" r:id="rId121"/>
    <p:sldId id="4908" r:id="rId122"/>
    <p:sldId id="4482" r:id="rId123"/>
    <p:sldId id="4909" r:id="rId124"/>
    <p:sldId id="4400" r:id="rId125"/>
    <p:sldId id="4548" r:id="rId126"/>
    <p:sldId id="4305" r:id="rId127"/>
  </p:sldIdLst>
  <p:sldSz cx="12192000" cy="6858000"/>
  <p:notesSz cx="6858000" cy="9144000"/>
  <p:embeddedFontLst>
    <p:embeddedFont>
      <p:font typeface="Calibri" panose="020F0502020204030204" pitchFamily="34" charset="0"/>
      <p:regular r:id="rId129"/>
      <p:bold r:id="rId130"/>
      <p:italic r:id="rId131"/>
      <p:boldItalic r:id="rId132"/>
    </p:embeddedFont>
    <p:embeddedFont>
      <p:font typeface="Consolas" panose="020B0609020204030204" pitchFamily="49" charset="0"/>
      <p:regular r:id="rId133"/>
      <p:bold r:id="rId134"/>
      <p:italic r:id="rId135"/>
      <p:boldItalic r:id="rId136"/>
    </p:embeddedFont>
    <p:embeddedFont>
      <p:font typeface="나눔스퀘어 Bold" panose="020B0600000101010101" pitchFamily="50" charset="-127"/>
      <p:bold r:id="rId137"/>
    </p:embeddedFont>
    <p:embeddedFont>
      <p:font typeface="나눔스퀘어 ExtraBold" panose="020B0600000101010101" pitchFamily="50" charset="-127"/>
      <p:bold r:id="rId138"/>
    </p:embeddedFont>
    <p:embeddedFont>
      <p:font typeface="맑은 고딕" panose="020B0503020000020004" pitchFamily="50" charset="-127"/>
      <p:regular r:id="rId139"/>
      <p:bold r:id="rId1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1E6"/>
    <a:srgbClr val="C1E96F"/>
    <a:srgbClr val="FEE4A7"/>
    <a:srgbClr val="262626"/>
    <a:srgbClr val="7EFF80"/>
    <a:srgbClr val="FEFF7F"/>
    <a:srgbClr val="000072"/>
    <a:srgbClr val="FEFEFE"/>
    <a:srgbClr val="62362D"/>
    <a:srgbClr val="FBD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665" autoAdjust="0"/>
  </p:normalViewPr>
  <p:slideViewPr>
    <p:cSldViewPr snapToGrid="0">
      <p:cViewPr varScale="1">
        <p:scale>
          <a:sx n="104" d="100"/>
          <a:sy n="104" d="100"/>
        </p:scale>
        <p:origin x="90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font" Target="fonts/font10.fntdata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font" Target="fonts/font6.fntdata"/><Relationship Id="rId139" Type="http://schemas.openxmlformats.org/officeDocument/2006/relationships/font" Target="fonts/font11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font" Target="fonts/font1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font" Target="fonts/font2.fntdata"/><Relationship Id="rId135" Type="http://schemas.openxmlformats.org/officeDocument/2006/relationships/font" Target="fonts/font7.fntdata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font" Target="fonts/font3.fntdata"/><Relationship Id="rId136" Type="http://schemas.openxmlformats.org/officeDocument/2006/relationships/font" Target="fonts/font8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font" Target="fonts/font4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font" Target="fonts/font5.fntdata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69E39-999D-5B4A-986F-FF43A57A78CE}" type="datetimeFigureOut">
              <a:rPr kumimoji="1" lang="ko-Kore-KR" altLang="en-US" smtClean="0"/>
              <a:t>04/06/2023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2B5-E9AF-9D40-A629-A66BB45D8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24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9A215-9F2D-2814-C334-CB5E0497A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12D50-EEB2-BBC4-5DFB-EA953F269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03FC-F5DC-9FC8-9C80-3B7659E3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C1B3B-8370-8842-E0AB-ACED5901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5F6C7-A015-92EB-442F-8E30FE18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0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C7142-D6C8-742B-156D-89690ECD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F19B84-3D6D-2444-221C-5EC1A851B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193D9-83E4-2A9D-39B6-EBD97CFD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10FC9-8896-10EB-F8B3-BDBB75AA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A2A8C-801F-F1BA-EDEC-6D40BF73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9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D59B3F-F60A-7F84-0EEF-215A4BC74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BA10DC-E5C2-BC1D-9B9B-4DED4F45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A3621-AD83-48D6-B5C4-51B2882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7C61E-E1BC-E56E-91A8-10EEEE36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7A2A4-7F4D-3368-AAB4-A2053C17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C99DC-7560-0D31-5E87-1B07C408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87C90-77FA-A4F1-E534-2262CF4F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F13712-F9A9-C10D-82CE-69F09CDB2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1130"/>
          <a:stretch/>
        </p:blipFill>
        <p:spPr>
          <a:xfrm>
            <a:off x="11026588" y="0"/>
            <a:ext cx="1165412" cy="8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3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25ED7-0633-6679-B353-4BF85A80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2F748-DF81-9C59-A6D0-05652024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B245F-7889-658E-709B-863F596B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84671-432A-65AB-BBFF-27F7A152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10BD-F9F5-DBC6-7DE2-17248797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71DE9-CD57-0979-FEB8-0433D68A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A8A1E-A09E-E576-9FFC-72C6EC4F5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23D18-680E-C3AF-EA9F-659737098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B0EC6-E4D7-3E25-9464-B07D7C0A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1624D-31BD-0747-E207-F3739A32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68745-814C-EF11-9C19-28D6FDEB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0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FB1D-CBFC-21E3-7811-32697E49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A2F0D-6034-D658-CAA2-71F3D41A6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2B5590-2786-6DE8-AB0F-6E5390014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304A27-3906-A0B3-5907-9864B4565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DCC80-E50D-D5DE-293E-1965CB2BF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1F0E11-F1CA-9D06-D9F1-7685C962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F8348-EAF9-A1E8-100E-DC162112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790FD7-F0BE-5AE5-02EC-E4CAC082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0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21541-94EC-1C7D-C6E1-8CB33524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27702A-8FDB-B754-E8C2-AA6F5B33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041409-ED7B-DCE5-ED7E-CB24E91D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29DEBE-680D-C89F-0AD8-D5B7B332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FB2809-B328-6467-69C6-08023D00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F57083-1937-0E78-41D1-B3000180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827DE-AC3B-C649-094D-3150335F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5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3C609-AF4C-D25A-2A0A-34168C3C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3E7D2-3DF9-E76A-66E8-FE39280D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60D915-D32C-C6DF-2245-DE100AF0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A5308-1A6B-9B73-5852-2853B7F1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92ED2-B847-20C6-4AA2-CE44FDC1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79958-D44D-C3CA-6664-ED7014A4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0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4DAFB-0DD5-EA21-CBE8-89641426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F73641-61F2-E85B-0E20-909E1A347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1A9F3-F2A8-58C6-4AEC-114A7413F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0BF4B-8479-8AFF-CA53-B63C72D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20B89-C40B-BD91-10D6-05B87B1C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0FC91-4B0E-F57D-6FF8-2943047A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0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8E710F-5208-72AB-D3A7-67F48ABD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EAA63-4C18-B22C-0F89-A0C63D8A1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394A3-0808-1108-F192-F33EC5D78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6959-3755-42C6-A836-92F078C95403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62FF1-D4F2-F611-0F14-E9975A240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04C58-52A9-835F-708A-5231C0599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000/mongo/setdata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DB3970-85DF-154B-4E7A-DDF0FC044C61}"/>
              </a:ext>
            </a:extLst>
          </p:cNvPr>
          <p:cNvSpPr txBox="1"/>
          <p:nvPr/>
        </p:nvSpPr>
        <p:spPr>
          <a:xfrm>
            <a:off x="595619" y="108629"/>
            <a:ext cx="9157981" cy="3711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Hello,</a:t>
            </a: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en-US" altLang="ko-KR" sz="54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en-US" altLang="ko-KR" sz="54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 </a:t>
            </a:r>
            <a:r>
              <a:rPr lang="ko-KR" altLang="en-US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개발자 양성 프로젝트</a:t>
            </a:r>
            <a:endParaRPr lang="en-US" altLang="ko-KR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  <a: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54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9AE2ED-B7E0-8B83-4EBE-D62E7071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835" y="2599731"/>
            <a:ext cx="5306165" cy="4258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CE7AA6-ED1F-FE1F-E413-8A8552B7883E}"/>
              </a:ext>
            </a:extLst>
          </p:cNvPr>
          <p:cNvSpPr txBox="1"/>
          <p:nvPr/>
        </p:nvSpPr>
        <p:spPr>
          <a:xfrm>
            <a:off x="5596857" y="5655149"/>
            <a:ext cx="1684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with</a:t>
            </a:r>
            <a:endParaRPr lang="ko-KR" altLang="en-US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1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2089A0-8038-02D1-BDB5-336E2660B925}"/>
              </a:ext>
            </a:extLst>
          </p:cNvPr>
          <p:cNvSpPr txBox="1"/>
          <p:nvPr/>
        </p:nvSpPr>
        <p:spPr>
          <a:xfrm>
            <a:off x="346046" y="255188"/>
            <a:ext cx="10660310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초기 상태 설정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initState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mbtiResult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page: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0: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인트로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페이지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1 ~ n: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선택 페이지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n+1: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결과 페이지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survey: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질문 목록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  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explaination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결과에 대한 설명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F16AD-1FB3-F9C2-3260-CD063605844E}"/>
              </a:ext>
            </a:extLst>
          </p:cNvPr>
          <p:cNvSpPr txBox="1"/>
          <p:nvPr/>
        </p:nvSpPr>
        <p:spPr>
          <a:xfrm>
            <a:off x="7818895" y="1823576"/>
            <a:ext cx="307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/store/modules/mbti.js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83502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dataRouter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7" y="1325563"/>
            <a:ext cx="11591365" cy="5529609"/>
          </a:xfrm>
        </p:spPr>
        <p:txBody>
          <a:bodyPr/>
          <a:lstStyle/>
          <a:p>
            <a:r>
              <a:rPr lang="ko-KR" altLang="en-US" dirty="0"/>
              <a:t>컨트롤러에 추가된 기능을 사용하는 주소 값을 라우터에 추가해 봅시다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311191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06A556-0A97-1E50-52A9-FC6408131B87}"/>
              </a:ext>
            </a:extLst>
          </p:cNvPr>
          <p:cNvSpPr txBox="1"/>
          <p:nvPr/>
        </p:nvSpPr>
        <p:spPr>
          <a:xfrm>
            <a:off x="457200" y="465232"/>
            <a:ext cx="10337800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'../controllers/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dataController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incCounts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getCounts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'../controllers/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dataController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getcount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getCounts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inccount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incCounts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7957517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React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요청 및 사용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7306322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데이터를 받는 함수 작성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7" y="1325563"/>
            <a:ext cx="11591365" cy="5529609"/>
          </a:xfrm>
        </p:spPr>
        <p:txBody>
          <a:bodyPr/>
          <a:lstStyle/>
          <a:p>
            <a:r>
              <a:rPr lang="en-US" altLang="ko-KR" dirty="0" err="1"/>
              <a:t>sqlDataFetch</a:t>
            </a:r>
            <a:r>
              <a:rPr lang="en-US" altLang="ko-KR" dirty="0"/>
              <a:t>() </a:t>
            </a:r>
            <a:r>
              <a:rPr lang="ko-KR" altLang="en-US" dirty="0"/>
              <a:t>함수와 같이</a:t>
            </a:r>
            <a:r>
              <a:rPr lang="en-US" altLang="ko-KR" dirty="0"/>
              <a:t>, </a:t>
            </a:r>
            <a:r>
              <a:rPr lang="en-US" altLang="ko-KR" dirty="0" err="1"/>
              <a:t>mongoFetchData</a:t>
            </a:r>
            <a:r>
              <a:rPr lang="en-US" altLang="ko-KR" dirty="0"/>
              <a:t>() </a:t>
            </a:r>
            <a:r>
              <a:rPr lang="ko-KR" altLang="en-US" dirty="0"/>
              <a:t>함수를 만들어서 </a:t>
            </a:r>
            <a:r>
              <a:rPr lang="ko-KR" altLang="en-US" dirty="0" err="1"/>
              <a:t>백에서</a:t>
            </a:r>
            <a:r>
              <a:rPr lang="ko-KR" altLang="en-US" dirty="0"/>
              <a:t> 작성한 코드에서 데이터가 잘 넘어오는지 확인해 봅시다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983673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7A1B01-F461-8F49-7D1A-815C6484CDF8}"/>
              </a:ext>
            </a:extLst>
          </p:cNvPr>
          <p:cNvSpPr txBox="1"/>
          <p:nvPr/>
        </p:nvSpPr>
        <p:spPr>
          <a:xfrm>
            <a:off x="354940" y="400546"/>
            <a:ext cx="11482120" cy="56323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resMongoCount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'http://localhost:4000/data/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getcount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resMongoCount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countsData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resMongoCount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counts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제대로 들어오는지 확인하기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countsData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통신 이상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resMongoData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'http://localhost:4000/data/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resMongoData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resMongoData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설문용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제대로 들어오는지 확인하기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통신 이상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[]);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67AEFC-BDAA-E25B-4B5D-2C89A720DE7E}"/>
              </a:ext>
            </a:extLst>
          </p:cNvPr>
          <p:cNvSpPr txBox="1"/>
          <p:nvPr/>
        </p:nvSpPr>
        <p:spPr>
          <a:xfrm>
            <a:off x="8793477" y="5317974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/component/Start.js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13161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들어온 데이터 확인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7" y="1325563"/>
            <a:ext cx="5706953" cy="5529609"/>
          </a:xfrm>
        </p:spPr>
        <p:txBody>
          <a:bodyPr/>
          <a:lstStyle/>
          <a:p>
            <a:r>
              <a:rPr lang="ko-KR" altLang="en-US" dirty="0"/>
              <a:t>전달된 데이터는 배열에 객체가 들어있는 형태로 들어오며</a:t>
            </a:r>
            <a:r>
              <a:rPr lang="en-US" altLang="ko-KR" dirty="0"/>
              <a:t>, 0</a:t>
            </a:r>
            <a:r>
              <a:rPr lang="ko-KR" altLang="en-US" dirty="0"/>
              <a:t>번 </a:t>
            </a:r>
            <a:r>
              <a:rPr lang="en-US" altLang="ko-KR" dirty="0"/>
              <a:t>index </a:t>
            </a:r>
            <a:r>
              <a:rPr lang="ko-KR" altLang="en-US" dirty="0"/>
              <a:t>의 값에 우리가 원하는 데이터가 들어 있음을 확인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B76DC8-6087-F385-C60D-104203E2C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966" y="428620"/>
            <a:ext cx="5553850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7661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Redux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수정하기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8428948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InitData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redux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전달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이제 초창기 </a:t>
            </a:r>
            <a:r>
              <a:rPr lang="en-US" altLang="ko-KR" dirty="0"/>
              <a:t>redux </a:t>
            </a:r>
            <a:r>
              <a:rPr lang="ko-KR" altLang="en-US" dirty="0"/>
              <a:t>에서 세팅 했던 </a:t>
            </a:r>
            <a:r>
              <a:rPr lang="en-US" altLang="ko-KR" dirty="0" err="1"/>
              <a:t>initState</a:t>
            </a:r>
            <a:r>
              <a:rPr lang="en-US" altLang="ko-KR" dirty="0"/>
              <a:t> </a:t>
            </a:r>
            <a:r>
              <a:rPr lang="ko-KR" altLang="en-US" dirty="0"/>
              <a:t>와 동일한 </a:t>
            </a:r>
            <a:r>
              <a:rPr lang="en-US" altLang="ko-KR" dirty="0"/>
              <a:t>Data </a:t>
            </a:r>
            <a:r>
              <a:rPr lang="ko-KR" altLang="en-US" dirty="0"/>
              <a:t>를 </a:t>
            </a:r>
            <a:r>
              <a:rPr lang="ko-KR" altLang="en-US" dirty="0" err="1"/>
              <a:t>백엔드에서</a:t>
            </a:r>
            <a:r>
              <a:rPr lang="ko-KR" altLang="en-US" dirty="0"/>
              <a:t> 받아오므로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data </a:t>
            </a:r>
            <a:r>
              <a:rPr lang="ko-KR" altLang="en-US" dirty="0"/>
              <a:t>를 </a:t>
            </a:r>
            <a:r>
              <a:rPr lang="en-US" altLang="ko-KR" dirty="0"/>
              <a:t>redux </a:t>
            </a:r>
            <a:r>
              <a:rPr lang="ko-KR" altLang="en-US" dirty="0"/>
              <a:t>에 전달하여 초기 값으로 만들어 봅시다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Data </a:t>
            </a:r>
            <a:r>
              <a:rPr lang="ko-KR" altLang="en-US" dirty="0"/>
              <a:t>를 초기화 시켜주는 작업도 하나의</a:t>
            </a:r>
            <a:r>
              <a:rPr lang="en-US" altLang="ko-KR" dirty="0"/>
              <a:t> Action </a:t>
            </a:r>
            <a:r>
              <a:rPr lang="ko-KR" altLang="en-US" dirty="0"/>
              <a:t>이므로 </a:t>
            </a:r>
            <a:r>
              <a:rPr lang="en-US" altLang="ko-KR" dirty="0"/>
              <a:t>redux </a:t>
            </a:r>
            <a:r>
              <a:rPr lang="ko-KR" altLang="en-US" dirty="0"/>
              <a:t>에 </a:t>
            </a:r>
            <a:r>
              <a:rPr lang="en-US" altLang="ko-KR" dirty="0"/>
              <a:t>Action Type </a:t>
            </a:r>
            <a:r>
              <a:rPr lang="ko-KR" altLang="en-US" dirty="0"/>
              <a:t>설정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Action </a:t>
            </a:r>
            <a:r>
              <a:rPr lang="ko-KR" altLang="en-US" dirty="0">
                <a:sym typeface="Wingdings" panose="05000000000000000000" pitchFamily="2" charset="2"/>
              </a:rPr>
              <a:t>생성 함수 만들기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리듀서</a:t>
            </a:r>
            <a:r>
              <a:rPr lang="ko-KR" altLang="en-US" dirty="0">
                <a:sym typeface="Wingdings" panose="05000000000000000000" pitchFamily="2" charset="2"/>
              </a:rPr>
              <a:t> 작업의 순서로 진행해 봅시다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575295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Action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(Type,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 함수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5A0D5-4A1C-B1DF-D55B-31B9A554BFFC}"/>
              </a:ext>
            </a:extLst>
          </p:cNvPr>
          <p:cNvSpPr txBox="1"/>
          <p:nvPr/>
        </p:nvSpPr>
        <p:spPr>
          <a:xfrm>
            <a:off x="635000" y="1534636"/>
            <a:ext cx="10058400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액션 타입에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INIT 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추가</a:t>
            </a:r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/INIT'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/CHECK'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/NEXT'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/RESET'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B6168-8E6A-8B39-4642-FBC81903DE5A}"/>
              </a:ext>
            </a:extLst>
          </p:cNvPr>
          <p:cNvSpPr txBox="1"/>
          <p:nvPr/>
        </p:nvSpPr>
        <p:spPr>
          <a:xfrm>
            <a:off x="635000" y="3429000"/>
            <a:ext cx="10058400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액션 생성 함수 추가</a:t>
            </a:r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316693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Redux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최초 로딩 시에 전달한 초기값 만들기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DE93A7B-958F-CC6A-EE59-1EA238451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 err="1"/>
              <a:t>리액트</a:t>
            </a:r>
            <a:r>
              <a:rPr lang="ko-KR" altLang="en-US" dirty="0"/>
              <a:t> 앱이 최초 실행 될 때</a:t>
            </a:r>
            <a:r>
              <a:rPr lang="en-US" altLang="ko-KR" dirty="0"/>
              <a:t>, reducer </a:t>
            </a:r>
            <a:r>
              <a:rPr lang="ko-KR" altLang="en-US" dirty="0"/>
              <a:t>에 전달할 빈 초기 값 설정을 해봅시다</a:t>
            </a:r>
            <a:r>
              <a:rPr lang="en-US" altLang="ko-KR" dirty="0"/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72C8C-F03C-1847-D060-D78C671E0203}"/>
              </a:ext>
            </a:extLst>
          </p:cNvPr>
          <p:cNvSpPr txBox="1"/>
          <p:nvPr/>
        </p:nvSpPr>
        <p:spPr>
          <a:xfrm>
            <a:off x="774700" y="2936205"/>
            <a:ext cx="10363200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initStateEmpty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mbtiResult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survey: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explanation: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7081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829048-4A34-CD0A-A9C7-268BF13D8E44}"/>
              </a:ext>
            </a:extLst>
          </p:cNvPr>
          <p:cNvSpPr txBox="1"/>
          <p:nvPr/>
        </p:nvSpPr>
        <p:spPr>
          <a:xfrm>
            <a:off x="348343" y="261255"/>
            <a:ext cx="10740571" cy="63401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survey:</a:t>
            </a:r>
            <a:r>
              <a:rPr lang="ko-KR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question:</a:t>
            </a:r>
            <a:endParaRPr lang="ko-KR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퇴근 직전에 동료로부터 개발자 모임에 초대를 받은 나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7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퇴근 시간에 나는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?'</a:t>
            </a:r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answer:</a:t>
            </a:r>
            <a:r>
              <a:rPr lang="ko-KR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ko-KR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그런 </a:t>
            </a:r>
            <a:r>
              <a:rPr lang="ko-KR" alt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모입을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왜 이제서야 알려 준거야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당장 모임으로 출발한다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result:</a:t>
            </a:r>
            <a:r>
              <a:rPr lang="ko-KR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ko-KR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 전에 알려줬어도 </a:t>
            </a:r>
            <a:r>
              <a:rPr lang="ko-KR" alt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안갔을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건데 뭔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더 빠르게 집으로 간다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result:</a:t>
            </a:r>
            <a:r>
              <a:rPr lang="ko-KR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'I'</a:t>
            </a:r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question:</a:t>
            </a:r>
            <a:endParaRPr lang="ko-KR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새로운 서비스 개발 중에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동료가 새로 나온 신기술을 쓰는게 더 편할거라고 추천을 해준다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7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나의 선택은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!?'</a:t>
            </a:r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answer:</a:t>
            </a:r>
            <a:r>
              <a:rPr lang="ko-KR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ko-KR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뭔소리여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그냥 하던 대로 개발하면 </a:t>
            </a:r>
            <a:r>
              <a:rPr lang="ko-KR" alt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되는거지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기존 생각대로 개발한다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result:</a:t>
            </a:r>
            <a:r>
              <a:rPr lang="ko-KR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ko-KR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오호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ko-KR" alt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그런게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있어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일단 구글을 찾아본다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result:</a:t>
            </a:r>
            <a:r>
              <a:rPr lang="ko-KR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question:</a:t>
            </a:r>
            <a:endParaRPr lang="ko-KR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서비스 출시 이틀 전 야근 시간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갑자기 동료가 어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!? 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외쳤다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7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나의 선택은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?'</a:t>
            </a:r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answer:</a:t>
            </a:r>
            <a:r>
              <a:rPr lang="ko-KR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ko-KR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무슨 버그가 발생한 거지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아마 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 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관련 버그가 아닐까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빠르게 동료의 자리로 달려간다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result:</a:t>
            </a:r>
            <a:r>
              <a:rPr lang="ko-KR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ko-KR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아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내일도 야근 각이구나 </a:t>
            </a:r>
            <a:r>
              <a:rPr lang="ko-KR" alt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ㅠㅠ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일단 동료의 자리로 가 본다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result:</a:t>
            </a:r>
            <a:r>
              <a:rPr lang="ko-KR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question:</a:t>
            </a:r>
            <a:endParaRPr lang="ko-KR" alt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팀장님이 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씨 그전에 말한 기능 내일 오후까지 완료 부탁해요라고 말했다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7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나의 선택은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?'</a:t>
            </a:r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answer:</a:t>
            </a:r>
            <a:r>
              <a:rPr lang="ko-KR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ko-KR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일단 빠르게 개발 완료하고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나머지 시간에 논다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result:</a:t>
            </a:r>
            <a:r>
              <a:rPr lang="ko-KR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'J'</a:t>
            </a:r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ko-KR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그거 내일 아침에 와서 개발해도 충분 하겠는데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ko-KR" alt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일단 논다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result:</a:t>
            </a:r>
            <a:r>
              <a:rPr lang="ko-KR" alt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],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6B07B-863D-96D0-A18B-2B72B0E88906}"/>
              </a:ext>
            </a:extLst>
          </p:cNvPr>
          <p:cNvSpPr txBox="1"/>
          <p:nvPr/>
        </p:nvSpPr>
        <p:spPr>
          <a:xfrm>
            <a:off x="7586667" y="5815004"/>
            <a:ext cx="3339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/store/modules/mbti.js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질문 항목</a:t>
            </a:r>
          </a:p>
        </p:txBody>
      </p:sp>
    </p:spTree>
    <p:extLst>
      <p:ext uri="{BB962C8B-B14F-4D97-AF65-F5344CB8AC3E}">
        <p14:creationId xmlns:p14="http://schemas.microsoft.com/office/powerpoint/2010/main" val="277788166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리듀서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작업하기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DE93A7B-958F-CC6A-EE59-1EA238451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빈 초기 값을 </a:t>
            </a:r>
            <a:r>
              <a:rPr lang="en-US" altLang="ko-KR" dirty="0"/>
              <a:t>Reducer </a:t>
            </a:r>
            <a:r>
              <a:rPr lang="ko-KR" altLang="en-US" dirty="0"/>
              <a:t>의 </a:t>
            </a:r>
            <a:r>
              <a:rPr lang="en-US" altLang="ko-KR" dirty="0"/>
              <a:t>State </a:t>
            </a:r>
            <a:r>
              <a:rPr lang="ko-KR" altLang="en-US" dirty="0"/>
              <a:t>에 전달하고</a:t>
            </a:r>
            <a:r>
              <a:rPr lang="en-US" altLang="ko-KR" dirty="0"/>
              <a:t>, INIT </a:t>
            </a:r>
            <a:r>
              <a:rPr lang="ko-KR" altLang="en-US" dirty="0"/>
              <a:t>액션에 대한 동작을 구현해 봅시다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A9114-A203-5FEA-310D-888C20FA9830}"/>
              </a:ext>
            </a:extLst>
          </p:cNvPr>
          <p:cNvSpPr txBox="1"/>
          <p:nvPr/>
        </p:nvSpPr>
        <p:spPr>
          <a:xfrm>
            <a:off x="660400" y="2799120"/>
            <a:ext cx="1052830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initStateEmpty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...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survey: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survey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explanation: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explanation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};</a:t>
            </a:r>
          </a:p>
        </p:txBody>
      </p:sp>
    </p:spTree>
    <p:extLst>
      <p:ext uri="{BB962C8B-B14F-4D97-AF65-F5344CB8AC3E}">
        <p14:creationId xmlns:p14="http://schemas.microsoft.com/office/powerpoint/2010/main" val="89092526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만들어진 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전달하기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040855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전달하기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DE93A7B-958F-CC6A-EE59-1EA238451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만들어진 </a:t>
            </a:r>
            <a:r>
              <a:rPr lang="en-US" altLang="ko-KR" dirty="0"/>
              <a:t>Data</a:t>
            </a:r>
            <a:r>
              <a:rPr lang="ko-KR" altLang="en-US" dirty="0"/>
              <a:t> 를 </a:t>
            </a:r>
            <a:r>
              <a:rPr lang="en-US" altLang="ko-KR" dirty="0"/>
              <a:t>dispatch </a:t>
            </a:r>
            <a:r>
              <a:rPr lang="ko-KR" altLang="en-US" dirty="0"/>
              <a:t>를 통해 </a:t>
            </a:r>
            <a:r>
              <a:rPr lang="en-US" altLang="ko-KR" dirty="0" err="1"/>
              <a:t>init</a:t>
            </a:r>
            <a:r>
              <a:rPr lang="en-US" altLang="ko-KR" dirty="0"/>
              <a:t>() </a:t>
            </a:r>
            <a:r>
              <a:rPr lang="ko-KR" altLang="en-US" dirty="0"/>
              <a:t>함수에 담아서 전달해 봅시다</a:t>
            </a:r>
            <a:r>
              <a:rPr lang="en-US" altLang="ko-KR" dirty="0"/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4A18B-89BB-68D2-0210-4795A6AEDCD5}"/>
              </a:ext>
            </a:extLst>
          </p:cNvPr>
          <p:cNvSpPr txBox="1"/>
          <p:nvPr/>
        </p:nvSpPr>
        <p:spPr>
          <a:xfrm>
            <a:off x="787400" y="2281794"/>
            <a:ext cx="93599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'../store/modules/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414241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Redux Initial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전달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28127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Redux Initial Data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7" y="1325563"/>
            <a:ext cx="11591365" cy="5529609"/>
          </a:xfrm>
        </p:spPr>
        <p:txBody>
          <a:bodyPr/>
          <a:lstStyle/>
          <a:p>
            <a:r>
              <a:rPr lang="en-US" altLang="ko-KR" dirty="0"/>
              <a:t>Redux </a:t>
            </a:r>
            <a:r>
              <a:rPr lang="ko-KR" altLang="en-US" dirty="0"/>
              <a:t>의 </a:t>
            </a:r>
            <a:r>
              <a:rPr lang="en-US" altLang="ko-KR" dirty="0" err="1"/>
              <a:t>InitialData</a:t>
            </a:r>
            <a:r>
              <a:rPr lang="en-US" altLang="ko-KR" dirty="0"/>
              <a:t> </a:t>
            </a:r>
            <a:r>
              <a:rPr lang="ko-KR" altLang="en-US" dirty="0"/>
              <a:t>는 바로 사용할 일이 없으며</a:t>
            </a:r>
            <a:r>
              <a:rPr lang="en-US" altLang="ko-KR" dirty="0"/>
              <a:t>, </a:t>
            </a:r>
            <a:r>
              <a:rPr lang="ko-KR" altLang="en-US" dirty="0"/>
              <a:t>다음 </a:t>
            </a:r>
            <a:r>
              <a:rPr lang="en-US" altLang="ko-KR" dirty="0" err="1"/>
              <a:t>Mbti</a:t>
            </a:r>
            <a:r>
              <a:rPr lang="en-US" altLang="ko-KR" dirty="0"/>
              <a:t> </a:t>
            </a:r>
            <a:r>
              <a:rPr lang="ko-KR" altLang="en-US" dirty="0"/>
              <a:t>컴포넌트가 사용하면 되므로 </a:t>
            </a:r>
            <a:r>
              <a:rPr lang="en-US" altLang="ko-KR" dirty="0"/>
              <a:t>State </a:t>
            </a:r>
            <a:r>
              <a:rPr lang="ko-KR" altLang="en-US" dirty="0"/>
              <a:t>값을 사용할 필요가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기존에 만들어 놓은 </a:t>
            </a:r>
            <a:r>
              <a:rPr lang="en-US" altLang="ko-KR" dirty="0" err="1"/>
              <a:t>init</a:t>
            </a:r>
            <a:r>
              <a:rPr lang="en-US" altLang="ko-KR" dirty="0"/>
              <a:t>() </a:t>
            </a:r>
            <a:r>
              <a:rPr lang="ko-KR" altLang="en-US" dirty="0"/>
              <a:t>액션 생성 함수에 받아온 데이터만 넣어서 </a:t>
            </a:r>
            <a:r>
              <a:rPr lang="en-US" altLang="ko-KR" dirty="0"/>
              <a:t>dispatch </a:t>
            </a:r>
            <a:r>
              <a:rPr lang="ko-KR" altLang="en-US" dirty="0"/>
              <a:t>로 전달하면 끝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2818585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F68401-1002-692A-0111-A9935920D9F3}"/>
              </a:ext>
            </a:extLst>
          </p:cNvPr>
          <p:cNvSpPr txBox="1"/>
          <p:nvPr/>
        </p:nvSpPr>
        <p:spPr>
          <a:xfrm>
            <a:off x="251361" y="496493"/>
            <a:ext cx="11689278" cy="507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resMongoCount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'http://localhost:4000/data/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getcount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resMongoCount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countsData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resMongoCount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counts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제대로 들어오는지 확인하기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countsData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countsData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countsData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통신 이상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resMongoData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'http://localhost:4000/data/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resMongoData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resMongoData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설문용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제대로 들어오는지 확인하기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통신 이상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1C730-D2DC-E169-4A3B-A9D2C809717F}"/>
              </a:ext>
            </a:extLst>
          </p:cNvPr>
          <p:cNvSpPr txBox="1"/>
          <p:nvPr/>
        </p:nvSpPr>
        <p:spPr>
          <a:xfrm>
            <a:off x="8712328" y="5026371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/component/Start.js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5777E4-76A2-801D-174B-12C7141FD9FE}"/>
              </a:ext>
            </a:extLst>
          </p:cNvPr>
          <p:cNvSpPr/>
          <p:nvPr/>
        </p:nvSpPr>
        <p:spPr>
          <a:xfrm>
            <a:off x="1002101" y="4105995"/>
            <a:ext cx="4696735" cy="290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31469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A1722D-0D14-37C2-EA1F-5FDE80659DA2}"/>
              </a:ext>
            </a:extLst>
          </p:cNvPr>
          <p:cNvSpPr txBox="1"/>
          <p:nvPr/>
        </p:nvSpPr>
        <p:spPr>
          <a:xfrm>
            <a:off x="332014" y="713313"/>
            <a:ext cx="9840686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 []);</a:t>
            </a:r>
          </a:p>
        </p:txBody>
      </p:sp>
    </p:spTree>
    <p:extLst>
      <p:ext uri="{BB962C8B-B14F-4D97-AF65-F5344CB8AC3E}">
        <p14:creationId xmlns:p14="http://schemas.microsoft.com/office/powerpoint/2010/main" val="257891281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A6CB6FE-2607-B32A-A01B-C42F6B72C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93" y="0"/>
            <a:ext cx="5646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2901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방문자수 값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전달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191973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Counts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 전달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7" y="1325563"/>
            <a:ext cx="11591365" cy="5529609"/>
          </a:xfrm>
        </p:spPr>
        <p:txBody>
          <a:bodyPr/>
          <a:lstStyle/>
          <a:p>
            <a:r>
              <a:rPr lang="en-US" altLang="ko-KR" dirty="0"/>
              <a:t>Counts</a:t>
            </a:r>
            <a:r>
              <a:rPr lang="ko-KR" altLang="en-US" dirty="0"/>
              <a:t> 는 값을 새로 받으면</a:t>
            </a:r>
            <a:r>
              <a:rPr lang="en-US" altLang="ko-KR" dirty="0"/>
              <a:t>, Start </a:t>
            </a:r>
            <a:r>
              <a:rPr lang="ko-KR" altLang="en-US" dirty="0"/>
              <a:t>컴포넌트의 방문자 수 값을 </a:t>
            </a:r>
            <a:r>
              <a:rPr lang="en-US" altLang="ko-KR" dirty="0"/>
              <a:t>Update </a:t>
            </a:r>
            <a:r>
              <a:rPr lang="ko-KR" altLang="en-US" dirty="0"/>
              <a:t>해줘야 하므로 </a:t>
            </a:r>
            <a:r>
              <a:rPr lang="en-US" altLang="ko-KR" dirty="0" err="1"/>
              <a:t>useState</a:t>
            </a:r>
            <a:r>
              <a:rPr lang="en-US" altLang="ko-KR" dirty="0"/>
              <a:t> </a:t>
            </a:r>
            <a:r>
              <a:rPr lang="ko-KR" altLang="en-US" dirty="0"/>
              <a:t>로 값을 선언 </a:t>
            </a:r>
            <a:r>
              <a:rPr lang="en-US" altLang="ko-KR" dirty="0">
                <a:sym typeface="Wingdings" panose="05000000000000000000" pitchFamily="2" charset="2"/>
              </a:rPr>
              <a:t> State </a:t>
            </a:r>
            <a:r>
              <a:rPr lang="ko-KR" altLang="en-US" dirty="0">
                <a:sym typeface="Wingdings" panose="05000000000000000000" pitchFamily="2" charset="2"/>
              </a:rPr>
              <a:t>값을 변경하는 </a:t>
            </a:r>
            <a:r>
              <a:rPr lang="en-US" altLang="ko-KR" dirty="0">
                <a:sym typeface="Wingdings" panose="05000000000000000000" pitchFamily="2" charset="2"/>
              </a:rPr>
              <a:t>Hook</a:t>
            </a:r>
            <a:r>
              <a:rPr lang="ko-KR" altLang="en-US" dirty="0">
                <a:sym typeface="Wingdings" panose="05000000000000000000" pitchFamily="2" charset="2"/>
              </a:rPr>
              <a:t> 에 원하는 값을 전달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342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614EBF-4B49-F797-B236-AC16B81DB48F}"/>
              </a:ext>
            </a:extLst>
          </p:cNvPr>
          <p:cNvSpPr txBox="1"/>
          <p:nvPr/>
        </p:nvSpPr>
        <p:spPr>
          <a:xfrm>
            <a:off x="275303" y="336069"/>
            <a:ext cx="10962968" cy="61863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explaination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ESTJ: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무리한 개발 일정만 아니라면 일정을 철저하게 지킬 당신의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MBTI 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는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'/images/estj.jpg'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ISTJ: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스스로 하고싶은 분야를 끝까지 파고 들어서 끝내 성공 시킬 당신의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MBTI 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는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'/images/istj.jpg'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ENTJ: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미래의 능력 </a:t>
            </a:r>
            <a:r>
              <a:rPr lang="ko-KR" alt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쩌는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개발 팀장님으로 개발팀을 이끌 당신의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MBTI 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는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'/images/entj.jpg'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INTJ: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혼자서 모든 것을 다 해내는 원맨 캐리의 표본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당신의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MBTI 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는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'/images/intj.jpg'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ESFJ: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개발팀의 분위기 메이커이자 아이디어 뱅크가 될 당신의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MBTI 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는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'/images/esfj.jpg'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ISFJ: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개발팀의 </a:t>
            </a:r>
            <a:r>
              <a:rPr lang="ko-KR" alt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마더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테레사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고민 상담소 역할을 자처하는 당신의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MBTI 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는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'/images/isfj.jpg'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ENFJ: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당신이 있는 팀은 언제나 올바른 곳을 향하고 있습니다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팀원은 물론 팀의 방향을 챙기는 당신의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MBTI 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는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'/images/enfj.jpg'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INFJ: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예리한 통찰력으로 모든 것을 내다보면서 완벽하게 개발을 할 당신의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MBTI 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는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'/images/infj.jpg'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ESTP: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쿨하게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자신이 할 것을 하면서 논리적인 개발을 할 당신의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MBTI 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는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'/images/estp.jpg'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ISTP: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단시간에도 효율적으로 개발하여 모든 것을 완성할 당신의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MBTI 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는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'/images/istp.jpg'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ENTP: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스스로 흥미만 생긴다면 당장에 페이스북도 만들어 버릴 당신의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MBTI 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는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'/images/entp.jpg'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INTP: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확실한 주관과 뛰어난 지능을 바탕으로 논리적 개발을 할 당신의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MBTI 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는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'/images/intp.jpg'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ESFP: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개발팀의 </a:t>
            </a:r>
            <a:r>
              <a:rPr lang="ko-KR" alt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에너자이저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개발팀 특유의 서먹함을 깨는 당신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당신의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MBTI 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는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'/images/esfp.jpg'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ISFP: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뛰어난 호기심과 예술적 감각으로 개발팀의 부족함을 채워갈 당신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당신의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MBTI 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는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'/images/isfp.jpg'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ENFP: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자유로운 영혼으로 개발팀의 윤활유 및 활력소가 되어줄 당신의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MBTI 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는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'/images/enfp.jpg'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INFP: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개발팀의 그 어떤 트러블도 당신 앞에서는 사르르 </a:t>
            </a:r>
            <a:r>
              <a:rPr lang="ko-KR" alt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녹을뿐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팀의 근간을 다져주는 당신의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MBTI </a:t>
            </a:r>
            <a:r>
              <a:rPr lang="ko-KR" alt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는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'/images/infp.jpg'</a:t>
            </a:r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F97F-BB57-3FA8-128F-3C30B9DD026A}"/>
              </a:ext>
            </a:extLst>
          </p:cNvPr>
          <p:cNvSpPr txBox="1"/>
          <p:nvPr/>
        </p:nvSpPr>
        <p:spPr>
          <a:xfrm>
            <a:off x="7662867" y="5805479"/>
            <a:ext cx="3339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/store/modules/mbti.js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설명 항목</a:t>
            </a:r>
          </a:p>
        </p:txBody>
      </p:sp>
    </p:spTree>
    <p:extLst>
      <p:ext uri="{BB962C8B-B14F-4D97-AF65-F5344CB8AC3E}">
        <p14:creationId xmlns:p14="http://schemas.microsoft.com/office/powerpoint/2010/main" val="17870356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F68401-1002-692A-0111-A9935920D9F3}"/>
              </a:ext>
            </a:extLst>
          </p:cNvPr>
          <p:cNvSpPr txBox="1"/>
          <p:nvPr/>
        </p:nvSpPr>
        <p:spPr>
          <a:xfrm>
            <a:off x="188686" y="237874"/>
            <a:ext cx="11800114" cy="56323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resMongoCount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'http://localhost:4000/data/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getcount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resMongoCount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countsData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resMongoCount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counts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제대로 들어오는지 확인하기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countsData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countsData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countsData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통신 이상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resMongoData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'http://localhost:4000/data/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resMongoData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resMongoData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설문용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제대로 들어오는지 확인하기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통신 이상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1C730-D2DC-E169-4A3B-A9D2C809717F}"/>
              </a:ext>
            </a:extLst>
          </p:cNvPr>
          <p:cNvSpPr txBox="1"/>
          <p:nvPr/>
        </p:nvSpPr>
        <p:spPr>
          <a:xfrm>
            <a:off x="8464926" y="5054079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/component/Start.js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5777E4-76A2-801D-174B-12C7141FD9FE}"/>
              </a:ext>
            </a:extLst>
          </p:cNvPr>
          <p:cNvSpPr/>
          <p:nvPr/>
        </p:nvSpPr>
        <p:spPr>
          <a:xfrm>
            <a:off x="972330" y="2213236"/>
            <a:ext cx="8384106" cy="2884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17031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DDCAC1-DA8F-C4FB-D997-01DA789254D8}"/>
              </a:ext>
            </a:extLst>
          </p:cNvPr>
          <p:cNvSpPr txBox="1"/>
          <p:nvPr/>
        </p:nvSpPr>
        <p:spPr>
          <a:xfrm>
            <a:off x="489527" y="522560"/>
            <a:ext cx="10400146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개발자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MBTI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조사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MainImg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"/images/main.jpg"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메인 이미지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SubHeader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개발자가 흔히 접하는 상황에 따라서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MBTI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를 알아 봅시다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지금까지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명이 참여해 주셨습니다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SubHeader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OrangeButton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테스트 시작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clickEvent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</p:txBody>
      </p:sp>
    </p:spTree>
    <p:extLst>
      <p:ext uri="{BB962C8B-B14F-4D97-AF65-F5344CB8AC3E}">
        <p14:creationId xmlns:p14="http://schemas.microsoft.com/office/powerpoint/2010/main" val="389349185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마지막 페이지에서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Count + 1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요청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22714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0F1F00-6832-B05D-6AFD-3A867A3219FA}"/>
              </a:ext>
            </a:extLst>
          </p:cNvPr>
          <p:cNvSpPr txBox="1"/>
          <p:nvPr/>
        </p:nvSpPr>
        <p:spPr>
          <a:xfrm>
            <a:off x="377372" y="427788"/>
            <a:ext cx="99858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explaination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explaination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resInc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'http://localhost:4000/data/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inccount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resInc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resInc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통신 이상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BC481-7430-3C6D-FDF9-A329E10AD5B4}"/>
              </a:ext>
            </a:extLst>
          </p:cNvPr>
          <p:cNvSpPr txBox="1"/>
          <p:nvPr/>
        </p:nvSpPr>
        <p:spPr>
          <a:xfrm>
            <a:off x="7510613" y="4121013"/>
            <a:ext cx="279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/component/Show.js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479299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AEC3DB-6493-21E6-C218-6C57CF84E6D9}"/>
              </a:ext>
            </a:extLst>
          </p:cNvPr>
          <p:cNvSpPr txBox="1"/>
          <p:nvPr/>
        </p:nvSpPr>
        <p:spPr>
          <a:xfrm>
            <a:off x="333828" y="245745"/>
            <a:ext cx="1062445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당신의 개발자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MBTI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결과는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Explaination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explaination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Explaination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Additional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이건 재미로 읽어 보세요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Additional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AdditionalImg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explaination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팩폭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PinkButton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다시 검사하기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clickEvent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81D2E-A87D-679F-55DF-63F0D63F9ADC}"/>
              </a:ext>
            </a:extLst>
          </p:cNvPr>
          <p:cNvSpPr txBox="1"/>
          <p:nvPr/>
        </p:nvSpPr>
        <p:spPr>
          <a:xfrm>
            <a:off x="8073042" y="4512898"/>
            <a:ext cx="279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/component/Show.js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27517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Yay we did Work Together, Belive in yourself and your group member -  Dancing Black Kids | Make a Meme">
            <a:extLst>
              <a:ext uri="{FF2B5EF4-FFF2-40B4-BE49-F238E27FC236}">
                <a16:creationId xmlns:a16="http://schemas.microsoft.com/office/drawing/2014/main" id="{16400C30-5007-96E1-D405-8A7199355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704850"/>
            <a:ext cx="5715000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64896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안녕하십니까 &gt; 자유게시판 | 퀘이사존">
            <a:extLst>
              <a:ext uri="{FF2B5EF4-FFF2-40B4-BE49-F238E27FC236}">
                <a16:creationId xmlns:a16="http://schemas.microsoft.com/office/drawing/2014/main" id="{4A9BD9BE-0E51-3680-3A63-EB299EE93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73100"/>
            <a:ext cx="7620000" cy="55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76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561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Action Type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117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5B31B0-EA56-75B7-3455-C10AE1A89376}"/>
              </a:ext>
            </a:extLst>
          </p:cNvPr>
          <p:cNvSpPr txBox="1"/>
          <p:nvPr/>
        </p:nvSpPr>
        <p:spPr>
          <a:xfrm>
            <a:off x="333374" y="265837"/>
            <a:ext cx="10315575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액션 타입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문자열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/CHECK'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/NEXT'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/RESET'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57784-A14E-42D5-559F-4C84FD7F52CC}"/>
              </a:ext>
            </a:extLst>
          </p:cNvPr>
          <p:cNvSpPr txBox="1"/>
          <p:nvPr/>
        </p:nvSpPr>
        <p:spPr>
          <a:xfrm>
            <a:off x="7491357" y="1509704"/>
            <a:ext cx="307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/store/modules/mbti.js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1584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0EEBEC-471E-518F-E781-6BCC26D4005B}"/>
              </a:ext>
            </a:extLst>
          </p:cNvPr>
          <p:cNvSpPr txBox="1"/>
          <p:nvPr/>
        </p:nvSpPr>
        <p:spPr>
          <a:xfrm>
            <a:off x="342899" y="269945"/>
            <a:ext cx="10582275" cy="56323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액션 생성 함수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payload -&gt;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선택에 다른 결과 값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result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전달 필요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A86EEFB-E1AB-67BD-0E4E-A9008AA79DDE}"/>
              </a:ext>
            </a:extLst>
          </p:cNvPr>
          <p:cNvSpPr/>
          <p:nvPr/>
        </p:nvSpPr>
        <p:spPr>
          <a:xfrm>
            <a:off x="6696074" y="1567691"/>
            <a:ext cx="3971925" cy="284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외부에서 사용해야 하므로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export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Type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반드시 전달 필요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데이터가 필요한 경우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payload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담아서 전달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07A3A-5D68-1780-2CFE-F8DB4309CE1F}"/>
              </a:ext>
            </a:extLst>
          </p:cNvPr>
          <p:cNvSpPr txBox="1"/>
          <p:nvPr/>
        </p:nvSpPr>
        <p:spPr>
          <a:xfrm>
            <a:off x="7777107" y="5405429"/>
            <a:ext cx="307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/store/modules/mbti.js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35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561" y="838446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Reducer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만들기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890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A55FA9-D822-6723-49FA-10CEB6908151}"/>
              </a:ext>
            </a:extLst>
          </p:cNvPr>
          <p:cNvSpPr txBox="1"/>
          <p:nvPr/>
        </p:nvSpPr>
        <p:spPr>
          <a:xfrm>
            <a:off x="276224" y="197346"/>
            <a:ext cx="10639425" cy="6463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리듀서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initState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...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mbtiResult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...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...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mbtiResult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EDCED-D332-21A0-7626-938D2387AEDC}"/>
              </a:ext>
            </a:extLst>
          </p:cNvPr>
          <p:cNvSpPr txBox="1"/>
          <p:nvPr/>
        </p:nvSpPr>
        <p:spPr>
          <a:xfrm>
            <a:off x="7691382" y="6100754"/>
            <a:ext cx="307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/store/modules/mbti.js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671C383-41C2-9C4F-CCC9-FF39EE343B9B}"/>
              </a:ext>
            </a:extLst>
          </p:cNvPr>
          <p:cNvSpPr/>
          <p:nvPr/>
        </p:nvSpPr>
        <p:spPr>
          <a:xfrm>
            <a:off x="6600824" y="2485119"/>
            <a:ext cx="3971925" cy="3058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mbtiResult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값은 조사 항목에 있는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문자열을 순서대로 더하면 되므로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연산자 사용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다른 값이 있을 수 있으므로 전개 연산자로 나머지 값 전달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4E417E8-1F3E-A7AF-97AC-18A5CDCEA82F}"/>
              </a:ext>
            </a:extLst>
          </p:cNvPr>
          <p:cNvCxnSpPr>
            <a:endCxn id="5" idx="1"/>
          </p:cNvCxnSpPr>
          <p:nvPr/>
        </p:nvCxnSpPr>
        <p:spPr>
          <a:xfrm>
            <a:off x="4352925" y="2266950"/>
            <a:ext cx="2247899" cy="1747385"/>
          </a:xfrm>
          <a:prstGeom prst="straightConnector1">
            <a:avLst/>
          </a:prstGeom>
          <a:ln w="762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06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A55FA9-D822-6723-49FA-10CEB6908151}"/>
              </a:ext>
            </a:extLst>
          </p:cNvPr>
          <p:cNvSpPr txBox="1"/>
          <p:nvPr/>
        </p:nvSpPr>
        <p:spPr>
          <a:xfrm>
            <a:off x="276224" y="197346"/>
            <a:ext cx="10639425" cy="6463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리듀서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initState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...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mbtiResult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...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...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mbtiResult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EDCED-D332-21A0-7626-938D2387AEDC}"/>
              </a:ext>
            </a:extLst>
          </p:cNvPr>
          <p:cNvSpPr txBox="1"/>
          <p:nvPr/>
        </p:nvSpPr>
        <p:spPr>
          <a:xfrm>
            <a:off x="7691382" y="6100754"/>
            <a:ext cx="307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/store/modules/mbti.js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671C383-41C2-9C4F-CCC9-FF39EE343B9B}"/>
              </a:ext>
            </a:extLst>
          </p:cNvPr>
          <p:cNvSpPr/>
          <p:nvPr/>
        </p:nvSpPr>
        <p:spPr>
          <a:xfrm>
            <a:off x="6600824" y="2485119"/>
            <a:ext cx="3971925" cy="3058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단순하게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page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값을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시켜 주면 끝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다른 값이 있을 수 있으므로 전개 연산자로 나머지 값 전달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4E417E8-1F3E-A7AF-97AC-18A5CDCEA82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133850" y="3267075"/>
            <a:ext cx="2466974" cy="747260"/>
          </a:xfrm>
          <a:prstGeom prst="straightConnector1">
            <a:avLst/>
          </a:prstGeom>
          <a:ln w="762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238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A55FA9-D822-6723-49FA-10CEB6908151}"/>
              </a:ext>
            </a:extLst>
          </p:cNvPr>
          <p:cNvSpPr txBox="1"/>
          <p:nvPr/>
        </p:nvSpPr>
        <p:spPr>
          <a:xfrm>
            <a:off x="276224" y="197346"/>
            <a:ext cx="10639425" cy="6463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리듀서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initState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...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mbtiResult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...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...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mbtiResult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EDCED-D332-21A0-7626-938D2387AEDC}"/>
              </a:ext>
            </a:extLst>
          </p:cNvPr>
          <p:cNvSpPr txBox="1"/>
          <p:nvPr/>
        </p:nvSpPr>
        <p:spPr>
          <a:xfrm>
            <a:off x="7691382" y="6100754"/>
            <a:ext cx="307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/store/modules/mbti.js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671C383-41C2-9C4F-CCC9-FF39EE343B9B}"/>
              </a:ext>
            </a:extLst>
          </p:cNvPr>
          <p:cNvSpPr/>
          <p:nvPr/>
        </p:nvSpPr>
        <p:spPr>
          <a:xfrm>
            <a:off x="6600824" y="2485119"/>
            <a:ext cx="3971925" cy="3058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값을 초기화 하고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page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만들어 주면 끝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다른 값이 있을 수 있으므로 전개 연산자로 나머지 값 전달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4E417E8-1F3E-A7AF-97AC-18A5CDCEA82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933700" y="4014335"/>
            <a:ext cx="3667124" cy="681490"/>
          </a:xfrm>
          <a:prstGeom prst="straightConnector1">
            <a:avLst/>
          </a:prstGeom>
          <a:ln w="762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84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D3C198-9D93-2EFC-C095-A477DCB59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11" y="280548"/>
            <a:ext cx="5382376" cy="62969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785A0C-F742-9AD8-A909-DBC4E1562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8127"/>
            <a:ext cx="4982270" cy="66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90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561" y="838446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 페이지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제작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250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69109B-5DBD-CF71-4767-0D1994A4839B}"/>
              </a:ext>
            </a:extLst>
          </p:cNvPr>
          <p:cNvSpPr txBox="1"/>
          <p:nvPr/>
        </p:nvSpPr>
        <p:spPr>
          <a:xfrm>
            <a:off x="342900" y="256818"/>
            <a:ext cx="10982325" cy="30469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개발자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MBTI 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조사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MainImg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"/images/main.jpg"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메인 이미지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ko-KR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SubHeader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개발자가 흔히 접하는 상황에 따라서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MBTI 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를 알아 봅시다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SubHeader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테스트 시작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테스트 시작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4E11CA-0C35-3EDA-2DEF-4C3B007975F6}"/>
              </a:ext>
            </a:extLst>
          </p:cNvPr>
          <p:cNvSpPr txBox="1"/>
          <p:nvPr/>
        </p:nvSpPr>
        <p:spPr>
          <a:xfrm>
            <a:off x="8613036" y="2761199"/>
            <a:ext cx="23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/pages/</a:t>
            </a:r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Start.jsx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320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E7E040-8751-F19E-9D8B-12A00123BE5A}"/>
              </a:ext>
            </a:extLst>
          </p:cNvPr>
          <p:cNvSpPr txBox="1"/>
          <p:nvPr/>
        </p:nvSpPr>
        <p:spPr>
          <a:xfrm>
            <a:off x="342899" y="253990"/>
            <a:ext cx="10658475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MainImg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inherit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SubHeader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#777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AD3324-441A-D2EF-D311-5D65DD4A231A}"/>
              </a:ext>
            </a:extLst>
          </p:cNvPr>
          <p:cNvSpPr txBox="1"/>
          <p:nvPr/>
        </p:nvSpPr>
        <p:spPr>
          <a:xfrm>
            <a:off x="8613036" y="3168605"/>
            <a:ext cx="23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/pages/</a:t>
            </a:r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Start.jsx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867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561" y="838446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삽입 및 확인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611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A9D655-37E0-9422-9B45-F579EEF76605}"/>
              </a:ext>
            </a:extLst>
          </p:cNvPr>
          <p:cNvSpPr txBox="1"/>
          <p:nvPr/>
        </p:nvSpPr>
        <p:spPr>
          <a:xfrm>
            <a:off x="342899" y="244197"/>
            <a:ext cx="10601325" cy="56323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35px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ko-KR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C8BD8-36BC-19E9-F3BA-91CFFBE2388A}"/>
              </a:ext>
            </a:extLst>
          </p:cNvPr>
          <p:cNvSpPr txBox="1"/>
          <p:nvPr/>
        </p:nvSpPr>
        <p:spPr>
          <a:xfrm>
            <a:off x="9520562" y="5334832"/>
            <a:ext cx="131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/App.js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837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561" y="838446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Button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컴포넌트 제작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756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4D0FC44-45CB-A4D1-B39D-DC67554F2F89}"/>
              </a:ext>
            </a:extLst>
          </p:cNvPr>
          <p:cNvSpPr txBox="1"/>
          <p:nvPr/>
        </p:nvSpPr>
        <p:spPr>
          <a:xfrm>
            <a:off x="342900" y="261194"/>
            <a:ext cx="10514202" cy="56323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'styled-components'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ko-KR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clickEvent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hoverColor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MyButton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clickEvent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mainColor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subColor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hoverColor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hoverColor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BEBA4-C217-0BBC-5518-041A1AD0164C}"/>
              </a:ext>
            </a:extLst>
          </p:cNvPr>
          <p:cNvSpPr txBox="1"/>
          <p:nvPr/>
        </p:nvSpPr>
        <p:spPr>
          <a:xfrm>
            <a:off x="7758412" y="4822512"/>
            <a:ext cx="295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/component/Button.js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FA342A4-B4EC-9062-F839-722B5C275337}"/>
              </a:ext>
            </a:extLst>
          </p:cNvPr>
          <p:cNvSpPr/>
          <p:nvPr/>
        </p:nvSpPr>
        <p:spPr>
          <a:xfrm>
            <a:off x="6550397" y="678030"/>
            <a:ext cx="3971925" cy="1197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Styled-components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전달하기 위한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0905F8A-4380-7F2B-D295-1FC86ED357C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045241" y="1276966"/>
            <a:ext cx="2505156" cy="1913909"/>
          </a:xfrm>
          <a:prstGeom prst="straightConnector1">
            <a:avLst/>
          </a:prstGeom>
          <a:ln w="762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647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79A870-1032-BD2D-90B7-79D227F5D360}"/>
              </a:ext>
            </a:extLst>
          </p:cNvPr>
          <p:cNvSpPr txBox="1"/>
          <p:nvPr/>
        </p:nvSpPr>
        <p:spPr>
          <a:xfrm>
            <a:off x="346078" y="259432"/>
            <a:ext cx="10677056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inline-block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vertical-align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middle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line-height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1.6em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1.2em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1.25em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mainColor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subColor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user-select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0.15s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ease-out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transform-style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preserve-3d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3B478-92E4-F4DD-B6E8-0E849CB3FAF2}"/>
              </a:ext>
            </a:extLst>
          </p:cNvPr>
          <p:cNvSpPr txBox="1"/>
          <p:nvPr/>
        </p:nvSpPr>
        <p:spPr>
          <a:xfrm>
            <a:off x="7885685" y="4179793"/>
            <a:ext cx="295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/component/Button.js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342D5A5-FA9D-E1B0-3E7C-80B787F7D9CC}"/>
              </a:ext>
            </a:extLst>
          </p:cNvPr>
          <p:cNvSpPr/>
          <p:nvPr/>
        </p:nvSpPr>
        <p:spPr>
          <a:xfrm>
            <a:off x="6640928" y="496705"/>
            <a:ext cx="3971925" cy="2078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전달 받은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사용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인자로 받아서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Styled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적용이 가능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F3440AA-DE0C-3CB6-64C8-2CBA5263C57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530055" y="1536063"/>
            <a:ext cx="2110873" cy="1124026"/>
          </a:xfrm>
          <a:prstGeom prst="straightConnector1">
            <a:avLst/>
          </a:prstGeom>
          <a:ln w="762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742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960CD1-659F-5C4E-8B38-A2F2613CDD5F}"/>
              </a:ext>
            </a:extLst>
          </p:cNvPr>
          <p:cNvSpPr txBox="1"/>
          <p:nvPr/>
        </p:nvSpPr>
        <p:spPr>
          <a:xfrm>
            <a:off x="354435" y="258329"/>
            <a:ext cx="10375084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::before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subColor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inherit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subColor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translate3d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-1em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:hover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hoverColor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4588B-C925-60C8-017F-20636CF64A38}"/>
              </a:ext>
            </a:extLst>
          </p:cNvPr>
          <p:cNvSpPr txBox="1"/>
          <p:nvPr/>
        </p:nvSpPr>
        <p:spPr>
          <a:xfrm>
            <a:off x="7659182" y="5137012"/>
            <a:ext cx="295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/component/Button.js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33F25F2-25D6-FD76-B4C9-CD447D2BF0BC}"/>
              </a:ext>
            </a:extLst>
          </p:cNvPr>
          <p:cNvSpPr/>
          <p:nvPr/>
        </p:nvSpPr>
        <p:spPr>
          <a:xfrm>
            <a:off x="6640928" y="496705"/>
            <a:ext cx="3971925" cy="2078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SASS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마찬가지로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사용해서 스스로 지칭 가능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가상 요소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선택자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 가능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BBA6DA4-0CE9-5D47-2424-78A09A1B639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399251" y="453006"/>
            <a:ext cx="4241677" cy="1083057"/>
          </a:xfrm>
          <a:prstGeom prst="straightConnector1">
            <a:avLst/>
          </a:prstGeom>
          <a:ln w="762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194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561" y="838446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OrangeButton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특수화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7206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561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기초 세팅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01611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06E8B8-57D8-0825-4D05-248ADBD525EC}"/>
              </a:ext>
            </a:extLst>
          </p:cNvPr>
          <p:cNvSpPr txBox="1"/>
          <p:nvPr/>
        </p:nvSpPr>
        <p:spPr>
          <a:xfrm>
            <a:off x="342900" y="262741"/>
            <a:ext cx="10610850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'./Button'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OrangeButton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clickEvent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clickEvent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clickEvent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"#fae243"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"#fa9f1a"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hoverColor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"#faf000"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ACDF7-AF3E-3AB7-BD37-9C7877BB862A}"/>
              </a:ext>
            </a:extLst>
          </p:cNvPr>
          <p:cNvSpPr txBox="1"/>
          <p:nvPr/>
        </p:nvSpPr>
        <p:spPr>
          <a:xfrm>
            <a:off x="7106732" y="3429000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/component/OrangeButton.js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153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561" y="838446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OrangeButton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25645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OrangeButton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654C6B9-B2DE-2E2F-A6FF-A30BA8E0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1260802" cy="5529609"/>
          </a:xfrm>
        </p:spPr>
        <p:txBody>
          <a:bodyPr/>
          <a:lstStyle/>
          <a:p>
            <a:r>
              <a:rPr lang="en-US" altLang="ko-KR" dirty="0"/>
              <a:t>Start </a:t>
            </a:r>
            <a:r>
              <a:rPr lang="ko-KR" altLang="en-US" dirty="0"/>
              <a:t>컴포넌트에 </a:t>
            </a:r>
            <a:r>
              <a:rPr lang="en-US" altLang="ko-KR" dirty="0" err="1"/>
              <a:t>OrangeButton</a:t>
            </a:r>
            <a:r>
              <a:rPr lang="en-US" altLang="ko-KR" dirty="0"/>
              <a:t> </a:t>
            </a:r>
            <a:r>
              <a:rPr lang="ko-KR" altLang="en-US" dirty="0"/>
              <a:t>을 적용하여 봅시다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98F9F-85C3-8389-5414-5AB3F5C5DACC}"/>
              </a:ext>
            </a:extLst>
          </p:cNvPr>
          <p:cNvSpPr txBox="1"/>
          <p:nvPr/>
        </p:nvSpPr>
        <p:spPr>
          <a:xfrm>
            <a:off x="704849" y="2105208"/>
            <a:ext cx="9401175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OrangeButton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OrangeButton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개발자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MBTI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조사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MainImg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"/images/main.jpg"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메인 이미지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SubHeader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개발자가 흔히 접하는 상황에 따라서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MBTI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를 알아 봅시다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SubHeader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OrangeButton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테스트 시작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A7E18B-8461-D788-59E3-11C6FD1853E2}"/>
              </a:ext>
            </a:extLst>
          </p:cNvPr>
          <p:cNvSpPr txBox="1"/>
          <p:nvPr/>
        </p:nvSpPr>
        <p:spPr>
          <a:xfrm>
            <a:off x="7340523" y="5532437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/component/Start.js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2199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561" y="838446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Styled-</a:t>
            </a:r>
            <a:r>
              <a:rPr lang="en-US" altLang="ko-KR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coponents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GlobalStyle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620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298AF1-7373-6DFD-C343-79D1C9D43F86}"/>
              </a:ext>
            </a:extLst>
          </p:cNvPr>
          <p:cNvSpPr txBox="1"/>
          <p:nvPr/>
        </p:nvSpPr>
        <p:spPr>
          <a:xfrm>
            <a:off x="246742" y="117693"/>
            <a:ext cx="10871201" cy="6463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createGlobalStyle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'styled-components'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GlobalStyle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createGlobalStyle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@font-face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'ONE-Mobile-POP'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'https://cdn.jsdelivr.net/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gh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projectnoonnu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/noonfonts_2105_2@1.0/ONE-Mobile-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POP.woff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woff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font-style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'ONE-Mobile-POP'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"Arial"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padding-top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white-space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pre-wrap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list-style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padding-left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GlobalStyle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87CF9-3231-A316-9355-2DE252B78050}"/>
              </a:ext>
            </a:extLst>
          </p:cNvPr>
          <p:cNvSpPr txBox="1"/>
          <p:nvPr/>
        </p:nvSpPr>
        <p:spPr>
          <a:xfrm>
            <a:off x="7686298" y="6065837"/>
            <a:ext cx="343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/component/GlobalStyle.js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949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A9D655-37E0-9422-9B45-F579EEF76605}"/>
              </a:ext>
            </a:extLst>
          </p:cNvPr>
          <p:cNvSpPr txBox="1"/>
          <p:nvPr/>
        </p:nvSpPr>
        <p:spPr>
          <a:xfrm>
            <a:off x="342899" y="244197"/>
            <a:ext cx="10601325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GlobalStyle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GlobalStyle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ko-KR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GlobalStyle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C8BD8-36BC-19E9-F3BA-91CFFBE2388A}"/>
              </a:ext>
            </a:extLst>
          </p:cNvPr>
          <p:cNvSpPr txBox="1"/>
          <p:nvPr/>
        </p:nvSpPr>
        <p:spPr>
          <a:xfrm>
            <a:off x="9520562" y="3652829"/>
            <a:ext cx="131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/App.js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821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561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분기 처리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181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0BCE23-4ACF-D8C3-10EE-C45013992405}"/>
              </a:ext>
            </a:extLst>
          </p:cNvPr>
          <p:cNvSpPr txBox="1"/>
          <p:nvPr/>
        </p:nvSpPr>
        <p:spPr>
          <a:xfrm>
            <a:off x="338363" y="267195"/>
            <a:ext cx="10609943" cy="59093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'styled-components'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GlobalStyle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GlobalStyle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'./components/Start'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GlobalStyle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340F3-2F4E-CD28-1EB3-B1BE572DB4C9}"/>
              </a:ext>
            </a:extLst>
          </p:cNvPr>
          <p:cNvSpPr txBox="1"/>
          <p:nvPr/>
        </p:nvSpPr>
        <p:spPr>
          <a:xfrm>
            <a:off x="9530087" y="5576879"/>
            <a:ext cx="131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/App.js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3D4461C-002C-A497-E376-CDA08CEF3CDA}"/>
              </a:ext>
            </a:extLst>
          </p:cNvPr>
          <p:cNvSpPr/>
          <p:nvPr/>
        </p:nvSpPr>
        <p:spPr>
          <a:xfrm>
            <a:off x="6877049" y="2535055"/>
            <a:ext cx="3971925" cy="2078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page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페이지를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아닐 경우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Mbti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조사를 하는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Mbti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페이지를 보여주기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7E7D7C0-6EE4-D7E5-9224-35D9B1EF59C1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019800" y="3574413"/>
            <a:ext cx="857249" cy="197487"/>
          </a:xfrm>
          <a:prstGeom prst="straightConnector1">
            <a:avLst/>
          </a:prstGeom>
          <a:ln w="762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685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561" y="838446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Mbti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제작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6167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3042E5-0FAD-3198-250B-43E4FC4A6BF7}"/>
              </a:ext>
            </a:extLst>
          </p:cNvPr>
          <p:cNvSpPr txBox="1"/>
          <p:nvPr/>
        </p:nvSpPr>
        <p:spPr>
          <a:xfrm>
            <a:off x="275772" y="117693"/>
            <a:ext cx="11916228" cy="64940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'styled-components'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SkyblueButton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SkyblueButton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survey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survey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SurveyQuestion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survey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SurveyQuestion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survey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SkyblueButton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D78D79-47A8-510A-F988-F28B8B7B4C1E}"/>
              </a:ext>
            </a:extLst>
          </p:cNvPr>
          <p:cNvSpPr txBox="1"/>
          <p:nvPr/>
        </p:nvSpPr>
        <p:spPr>
          <a:xfrm>
            <a:off x="9953625" y="246222"/>
            <a:ext cx="211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/pages/Mbti.js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E6E0612-B2B1-389D-53E3-B1B0F7D78688}"/>
              </a:ext>
            </a:extLst>
          </p:cNvPr>
          <p:cNvSpPr/>
          <p:nvPr/>
        </p:nvSpPr>
        <p:spPr>
          <a:xfrm>
            <a:off x="7715250" y="615554"/>
            <a:ext cx="4476750" cy="672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Store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값 받아오기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91DB0C7-E253-F109-CE4A-59CE861F5E52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591301" y="951906"/>
            <a:ext cx="1123949" cy="336352"/>
          </a:xfrm>
          <a:prstGeom prst="straightConnector1">
            <a:avLst/>
          </a:prstGeom>
          <a:ln w="762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869029A-FEB5-8231-2E1D-79502A8F319C}"/>
              </a:ext>
            </a:extLst>
          </p:cNvPr>
          <p:cNvSpPr/>
          <p:nvPr/>
        </p:nvSpPr>
        <p:spPr>
          <a:xfrm>
            <a:off x="6591301" y="2998770"/>
            <a:ext cx="5600700" cy="3373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설문 항목의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시작이므로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page-1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인덱스로 접근하여 설문 항목 가져오기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선택지는 배열에 담겨 있으므로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메소드를 이용하여 각각의 버튼을 그려주기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처음에 한번만 그려지면 되므로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 조건부 렌더링 처리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FA1CCF2-C7E3-B9AC-0A2F-9CDFD309E2D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200651" y="3765352"/>
            <a:ext cx="1390650" cy="920146"/>
          </a:xfrm>
          <a:prstGeom prst="straightConnector1">
            <a:avLst/>
          </a:prstGeom>
          <a:ln w="762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81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Mbti.js</a:t>
            </a:r>
            <a:r>
              <a:rPr lang="ko-KR" altLang="en-US" dirty="0"/>
              <a:t> 스토어 추가</a:t>
            </a:r>
            <a:r>
              <a:rPr lang="en-US" altLang="ko-KR" dirty="0"/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654C6B9-B2DE-2E2F-A6FF-A30BA8E0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1260802" cy="5529609"/>
          </a:xfrm>
        </p:spPr>
        <p:txBody>
          <a:bodyPr/>
          <a:lstStyle/>
          <a:p>
            <a:r>
              <a:rPr lang="en-US" altLang="ko-KR" dirty="0" err="1">
                <a:solidFill>
                  <a:srgbClr val="0070C0"/>
                </a:solidFill>
              </a:rPr>
              <a:t>src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components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store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modules</a:t>
            </a:r>
          </a:p>
          <a:p>
            <a:pPr lvl="3"/>
            <a:r>
              <a:rPr lang="en-US" altLang="ko-KR" dirty="0">
                <a:solidFill>
                  <a:srgbClr val="0070C0"/>
                </a:solidFill>
              </a:rPr>
              <a:t>todo.js</a:t>
            </a:r>
          </a:p>
          <a:p>
            <a:pPr lvl="3"/>
            <a:r>
              <a:rPr lang="en-US" altLang="ko-KR" dirty="0">
                <a:solidFill>
                  <a:srgbClr val="0070C0"/>
                </a:solidFill>
              </a:rPr>
              <a:t>mbti.js</a:t>
            </a:r>
          </a:p>
          <a:p>
            <a:pPr lvl="3"/>
            <a:r>
              <a:rPr lang="en-US" altLang="ko-KR" dirty="0">
                <a:solidFill>
                  <a:srgbClr val="0070C0"/>
                </a:solidFill>
              </a:rPr>
              <a:t>weightReducer.js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Index.js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D768F7-26C1-C4A2-D019-57361D688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325" y="149787"/>
            <a:ext cx="3398687" cy="615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96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28B5AD-E085-E09E-466D-0A27C59E9965}"/>
              </a:ext>
            </a:extLst>
          </p:cNvPr>
          <p:cNvSpPr txBox="1"/>
          <p:nvPr/>
        </p:nvSpPr>
        <p:spPr>
          <a:xfrm>
            <a:off x="342899" y="269439"/>
            <a:ext cx="10715626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SurveyQuestion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US" altLang="ko-KR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1.5em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#777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US" altLang="ko-KR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2em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padding-top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1em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47164-07B3-503F-BA90-F486154C60A1}"/>
              </a:ext>
            </a:extLst>
          </p:cNvPr>
          <p:cNvSpPr txBox="1"/>
          <p:nvPr/>
        </p:nvSpPr>
        <p:spPr>
          <a:xfrm>
            <a:off x="8792896" y="2322512"/>
            <a:ext cx="211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/pages/Mbti.js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D876BDB-8A70-CCA8-6A49-0806C13B95A0}"/>
              </a:ext>
            </a:extLst>
          </p:cNvPr>
          <p:cNvSpPr/>
          <p:nvPr/>
        </p:nvSpPr>
        <p:spPr>
          <a:xfrm>
            <a:off x="6324600" y="444104"/>
            <a:ext cx="4476750" cy="672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컴포넌트 디자인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219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561" y="838446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 </a:t>
            </a: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핸들러에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액션 생성 함수 지정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2614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8D6C9E-8CBB-818E-D501-869D8D910A10}"/>
              </a:ext>
            </a:extLst>
          </p:cNvPr>
          <p:cNvSpPr txBox="1"/>
          <p:nvPr/>
        </p:nvSpPr>
        <p:spPr>
          <a:xfrm>
            <a:off x="342900" y="264795"/>
            <a:ext cx="10687050" cy="4801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"../store/modules/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개발자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MBTI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조사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MainImg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"/images/main.jpg"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메인 이미지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SubHeader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개발자가 흔히 접하는 상황에 따라서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MBTI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를 알아 봅시다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SubHeader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OrangeButton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테스트 시작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clickEvent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C2C67-80AB-9D48-EEAD-BE79FEA4E69E}"/>
              </a:ext>
            </a:extLst>
          </p:cNvPr>
          <p:cNvSpPr txBox="1"/>
          <p:nvPr/>
        </p:nvSpPr>
        <p:spPr>
          <a:xfrm>
            <a:off x="8791576" y="4459484"/>
            <a:ext cx="218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/pages/Start.js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339E565-4388-71AE-C783-0F72BE29385A}"/>
              </a:ext>
            </a:extLst>
          </p:cNvPr>
          <p:cNvSpPr/>
          <p:nvPr/>
        </p:nvSpPr>
        <p:spPr>
          <a:xfrm>
            <a:off x="6553201" y="409575"/>
            <a:ext cx="4476750" cy="1619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useDispatch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훅으로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 시작 버튼 클릭 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next()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액션 생성 함수를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reducer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전달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75B421D-1DE9-184A-04CC-9B10BAA69D95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8382000" y="2029185"/>
            <a:ext cx="409576" cy="1399815"/>
          </a:xfrm>
          <a:prstGeom prst="straightConnector1">
            <a:avLst/>
          </a:prstGeom>
          <a:ln w="762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DC751CB-E982-EB2F-960E-6FD4E75BCAA3}"/>
              </a:ext>
            </a:extLst>
          </p:cNvPr>
          <p:cNvCxnSpPr>
            <a:cxnSpLocks/>
          </p:cNvCxnSpPr>
          <p:nvPr/>
        </p:nvCxnSpPr>
        <p:spPr>
          <a:xfrm flipV="1">
            <a:off x="4743450" y="876300"/>
            <a:ext cx="1952625" cy="419100"/>
          </a:xfrm>
          <a:prstGeom prst="straightConnector1">
            <a:avLst/>
          </a:prstGeom>
          <a:ln w="762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40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7EFF7C-5C96-E44F-90B7-BF4F7C6BDF1B}"/>
              </a:ext>
            </a:extLst>
          </p:cNvPr>
          <p:cNvSpPr txBox="1"/>
          <p:nvPr/>
        </p:nvSpPr>
        <p:spPr>
          <a:xfrm>
            <a:off x="209550" y="114102"/>
            <a:ext cx="10788650" cy="64940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"../store/modules/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survey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survey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SurveyQuestion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survey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SurveyQuestion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survey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SkyblueButton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clickEvent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}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5E7D4-FE50-28C5-8811-3C3617B3975E}"/>
              </a:ext>
            </a:extLst>
          </p:cNvPr>
          <p:cNvSpPr txBox="1"/>
          <p:nvPr/>
        </p:nvSpPr>
        <p:spPr>
          <a:xfrm>
            <a:off x="8745894" y="277812"/>
            <a:ext cx="211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/pages/Mbti.js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B654BAB-3B21-ED88-7A8A-F6CA0E79D178}"/>
              </a:ext>
            </a:extLst>
          </p:cNvPr>
          <p:cNvSpPr/>
          <p:nvPr/>
        </p:nvSpPr>
        <p:spPr>
          <a:xfrm>
            <a:off x="6507519" y="4590147"/>
            <a:ext cx="4476750" cy="1619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설문 선택 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next()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액션 생성 함수를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dispatch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reducer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전달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03C14E1-09F5-A0A7-42D8-6342AB06834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585988" y="4463358"/>
            <a:ext cx="921531" cy="936594"/>
          </a:xfrm>
          <a:prstGeom prst="straightConnector1">
            <a:avLst/>
          </a:prstGeom>
          <a:ln w="762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406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561" y="838446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Progress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Bar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만들기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3478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041DF7-16E2-07D7-60FF-23F991D4F3E0}"/>
              </a:ext>
            </a:extLst>
          </p:cNvPr>
          <p:cNvSpPr txBox="1"/>
          <p:nvPr/>
        </p:nvSpPr>
        <p:spPr>
          <a:xfrm>
            <a:off x="342900" y="265329"/>
            <a:ext cx="10656794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'styled-components'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Progress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maxPage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MyProgress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maxPage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Gauge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percent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maxPage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Gauge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MyProgress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B40BA-BE3F-7E00-605D-585B82331811}"/>
              </a:ext>
            </a:extLst>
          </p:cNvPr>
          <p:cNvSpPr txBox="1"/>
          <p:nvPr/>
        </p:nvSpPr>
        <p:spPr>
          <a:xfrm>
            <a:off x="7699672" y="3658253"/>
            <a:ext cx="31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/component/Progress.js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BA8D717-669B-6A66-AA9D-689EC061A1F9}"/>
              </a:ext>
            </a:extLst>
          </p:cNvPr>
          <p:cNvSpPr/>
          <p:nvPr/>
        </p:nvSpPr>
        <p:spPr>
          <a:xfrm>
            <a:off x="6522944" y="1408031"/>
            <a:ext cx="4476750" cy="1021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게이지를 그릴 것이므로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들어갈 숫자 값을 계산하여 전달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FB4CC2-C65E-6805-63C9-9625E54AF7F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814047" y="1918733"/>
            <a:ext cx="1708897" cy="689996"/>
          </a:xfrm>
          <a:prstGeom prst="straightConnector1">
            <a:avLst/>
          </a:prstGeom>
          <a:ln w="762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7583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A1D9CC-EB24-0818-AFF3-CE1B9CFD9694}"/>
              </a:ext>
            </a:extLst>
          </p:cNvPr>
          <p:cNvSpPr txBox="1"/>
          <p:nvPr/>
        </p:nvSpPr>
        <p:spPr>
          <a:xfrm>
            <a:off x="331694" y="263222"/>
            <a:ext cx="10560424" cy="56323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MyProgress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#777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Gauge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skyblue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inline-block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inherit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-4px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percent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%;</a:t>
            </a: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52D83C-CB6F-C7CC-9A01-124CF1F79C3A}"/>
              </a:ext>
            </a:extLst>
          </p:cNvPr>
          <p:cNvSpPr txBox="1"/>
          <p:nvPr/>
        </p:nvSpPr>
        <p:spPr>
          <a:xfrm>
            <a:off x="7574166" y="5209147"/>
            <a:ext cx="31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/component/Progress.js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1D25D8F-806F-7AC1-4AE6-DDF77E3000A2}"/>
              </a:ext>
            </a:extLst>
          </p:cNvPr>
          <p:cNvSpPr/>
          <p:nvPr/>
        </p:nvSpPr>
        <p:spPr>
          <a:xfrm>
            <a:off x="6415368" y="2170032"/>
            <a:ext cx="4476750" cy="1619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값을 전달 받아 게이지를 그려서 상황에 따라 처리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D57374C-E7B0-9D1C-0EE8-7755BF730CC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858871" y="2979837"/>
            <a:ext cx="1556497" cy="2103151"/>
          </a:xfrm>
          <a:prstGeom prst="straightConnector1">
            <a:avLst/>
          </a:prstGeom>
          <a:ln w="762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6317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16064E-144C-FAD6-E949-878A52A5211D}"/>
              </a:ext>
            </a:extLst>
          </p:cNvPr>
          <p:cNvSpPr txBox="1"/>
          <p:nvPr/>
        </p:nvSpPr>
        <p:spPr>
          <a:xfrm>
            <a:off x="209550" y="114102"/>
            <a:ext cx="10788650" cy="69865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survey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survey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SurveyQuestion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survey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SurveyQuestion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survey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SkyblueButton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clickEvent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&lt;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Progress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maxPage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survey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AABBA-A683-2060-7134-56A1B487BE6B}"/>
              </a:ext>
            </a:extLst>
          </p:cNvPr>
          <p:cNvSpPr txBox="1"/>
          <p:nvPr/>
        </p:nvSpPr>
        <p:spPr>
          <a:xfrm>
            <a:off x="8162849" y="277812"/>
            <a:ext cx="270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/component/Mbti.js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AD04B29-38EF-5D48-A818-72D0EEF5668B}"/>
              </a:ext>
            </a:extLst>
          </p:cNvPr>
          <p:cNvSpPr/>
          <p:nvPr/>
        </p:nvSpPr>
        <p:spPr>
          <a:xfrm>
            <a:off x="6386775" y="2797561"/>
            <a:ext cx="4476750" cy="1619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Progress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컴포넌트를 삽입하고 필요한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값도 전달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597D90-F885-4CB0-E77E-ADE4639F473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823012" y="3607366"/>
            <a:ext cx="1563763" cy="2013505"/>
          </a:xfrm>
          <a:prstGeom prst="straightConnector1">
            <a:avLst/>
          </a:prstGeom>
          <a:ln w="762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032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새해 인사말] 한국어, 영어, 독일어, 중국어, 러시아어로 2020년 새해, 설날, 춘절 문자 보내기♥ (+펭수 짤) : 네이버 블로그">
            <a:extLst>
              <a:ext uri="{FF2B5EF4-FFF2-40B4-BE49-F238E27FC236}">
                <a16:creationId xmlns:a16="http://schemas.microsoft.com/office/drawing/2014/main" id="{DD37A807-D977-29FD-B40D-100646DAC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0"/>
            <a:ext cx="7345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54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561" y="838446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결과를 만드는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Check()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삽입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085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561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Redux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세팅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457298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Check()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액션 생성 함수 삽입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654C6B9-B2DE-2E2F-A6FF-A30BA8E0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1260802" cy="5529609"/>
          </a:xfrm>
        </p:spPr>
        <p:txBody>
          <a:bodyPr/>
          <a:lstStyle/>
          <a:p>
            <a:r>
              <a:rPr lang="ko-KR" altLang="en-US" dirty="0"/>
              <a:t>이제 페이지는 잘 넘어 갑니다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그럼 </a:t>
            </a:r>
            <a:r>
              <a:rPr lang="en-US" altLang="ko-KR" dirty="0"/>
              <a:t>MBTI </a:t>
            </a:r>
            <a:r>
              <a:rPr lang="ko-KR" altLang="en-US" dirty="0"/>
              <a:t>조사 결과 값을 만들어야 겠죠</a:t>
            </a:r>
            <a:r>
              <a:rPr lang="en-US" altLang="ko-KR" dirty="0"/>
              <a:t>!?</a:t>
            </a:r>
          </a:p>
          <a:p>
            <a:r>
              <a:rPr lang="ko-KR" altLang="en-US" dirty="0"/>
              <a:t>해당 기능은 </a:t>
            </a:r>
            <a:r>
              <a:rPr lang="en-US" altLang="ko-KR" dirty="0"/>
              <a:t>CHECK Action </a:t>
            </a:r>
            <a:r>
              <a:rPr lang="ko-KR" altLang="en-US" dirty="0"/>
              <a:t>이 담당합니다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98734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Check()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액션 생성 함수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654C6B9-B2DE-2E2F-A6FF-A30BA8E0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3515978"/>
            <a:ext cx="11260802" cy="3339194"/>
          </a:xfrm>
        </p:spPr>
        <p:txBody>
          <a:bodyPr/>
          <a:lstStyle/>
          <a:p>
            <a:r>
              <a:rPr lang="en-US" altLang="ko-KR" dirty="0"/>
              <a:t>Check() </a:t>
            </a:r>
            <a:r>
              <a:rPr lang="ko-KR" altLang="en-US" dirty="0"/>
              <a:t>액션 생성 함수는 결과 값 만을 전달 받네요</a:t>
            </a:r>
            <a:r>
              <a:rPr lang="en-US" altLang="ko-KR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F8E02-8DDD-148B-8962-4AE88901FAF0}"/>
              </a:ext>
            </a:extLst>
          </p:cNvPr>
          <p:cNvSpPr txBox="1"/>
          <p:nvPr/>
        </p:nvSpPr>
        <p:spPr>
          <a:xfrm>
            <a:off x="608468" y="1406522"/>
            <a:ext cx="10158143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payload -&gt;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선택에 다른 결과 값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result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전달 필요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AC57D-D05F-AF1A-F3F4-ACA727F73DD9}"/>
              </a:ext>
            </a:extLst>
          </p:cNvPr>
          <p:cNvSpPr txBox="1"/>
          <p:nvPr/>
        </p:nvSpPr>
        <p:spPr>
          <a:xfrm>
            <a:off x="7651861" y="2921522"/>
            <a:ext cx="307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/store/modules/mbti.js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7665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리듀서에서의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동작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654C6B9-B2DE-2E2F-A6FF-A30BA8E0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2961981"/>
            <a:ext cx="11260802" cy="3893191"/>
          </a:xfrm>
        </p:spPr>
        <p:txBody>
          <a:bodyPr/>
          <a:lstStyle/>
          <a:p>
            <a:r>
              <a:rPr lang="ko-KR" altLang="en-US" dirty="0"/>
              <a:t>액션 생성 함수로 전달 받은 결과를 </a:t>
            </a:r>
            <a:r>
              <a:rPr lang="en-US" altLang="ko-KR" dirty="0" err="1"/>
              <a:t>mbtiResult</a:t>
            </a:r>
            <a:r>
              <a:rPr lang="en-US" altLang="ko-KR" dirty="0"/>
              <a:t> </a:t>
            </a:r>
            <a:r>
              <a:rPr lang="ko-KR" altLang="en-US" dirty="0"/>
              <a:t>라는 결과 문자열에 추가를 해주는 액션이 끝입니다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그럼</a:t>
            </a:r>
            <a:r>
              <a:rPr lang="en-US" altLang="ko-KR" dirty="0"/>
              <a:t>, check() </a:t>
            </a:r>
            <a:r>
              <a:rPr lang="ko-KR" altLang="en-US" dirty="0"/>
              <a:t>함수를 호출 할 때</a:t>
            </a:r>
            <a:r>
              <a:rPr lang="en-US" altLang="ko-KR" dirty="0"/>
              <a:t>,</a:t>
            </a:r>
            <a:r>
              <a:rPr lang="ko-KR" altLang="en-US" dirty="0"/>
              <a:t> 설문 객체에 포함 된 결과 문자열만 전달 하면 되겠군요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F8E02-8DDD-148B-8962-4AE88901FAF0}"/>
              </a:ext>
            </a:extLst>
          </p:cNvPr>
          <p:cNvSpPr txBox="1"/>
          <p:nvPr/>
        </p:nvSpPr>
        <p:spPr>
          <a:xfrm>
            <a:off x="608468" y="1406522"/>
            <a:ext cx="10158143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...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mbtiResult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AC57D-D05F-AF1A-F3F4-ACA727F73DD9}"/>
              </a:ext>
            </a:extLst>
          </p:cNvPr>
          <p:cNvSpPr txBox="1"/>
          <p:nvPr/>
        </p:nvSpPr>
        <p:spPr>
          <a:xfrm>
            <a:off x="7694744" y="1561508"/>
            <a:ext cx="307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/store/modules/mbti.js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394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EFC918-7A89-BA82-9A93-BA571413B938}"/>
              </a:ext>
            </a:extLst>
          </p:cNvPr>
          <p:cNvSpPr txBox="1"/>
          <p:nvPr/>
        </p:nvSpPr>
        <p:spPr>
          <a:xfrm>
            <a:off x="342900" y="261194"/>
            <a:ext cx="11182350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survey: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question: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퇴근 직전에 동료로부터 개발자 모임에 초대를 받은 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퇴근 시간에 나는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answer: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그런 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모입을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왜 이제서야 알려 준거야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당장 모임으로 출발한다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result: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 전에 알려줬어도 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안갔을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건데 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더 빠르게 집으로 간다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result: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6E3F4F6-CE8D-6CDE-AA9B-BF18B69F7A81}"/>
              </a:ext>
            </a:extLst>
          </p:cNvPr>
          <p:cNvSpPr/>
          <p:nvPr/>
        </p:nvSpPr>
        <p:spPr>
          <a:xfrm>
            <a:off x="6310575" y="3698706"/>
            <a:ext cx="4476750" cy="809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값만 전달 하면 됩니다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9D56D92-EE1C-77E2-08AD-0752D8596DA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305175" y="3524250"/>
            <a:ext cx="3005400" cy="579359"/>
          </a:xfrm>
          <a:prstGeom prst="straightConnector1">
            <a:avLst/>
          </a:prstGeom>
          <a:ln w="762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1676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561" y="838446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Dispatch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Check()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전달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323662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B3B67D-D341-E4D9-5C97-BBB107EA9732}"/>
              </a:ext>
            </a:extLst>
          </p:cNvPr>
          <p:cNvSpPr txBox="1"/>
          <p:nvPr/>
        </p:nvSpPr>
        <p:spPr>
          <a:xfrm>
            <a:off x="342900" y="269170"/>
            <a:ext cx="10682514" cy="61863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SurveyQuestion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survey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SurveyQuestion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survey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SkyblueButton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clickEvent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Progress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maxPage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survey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4F83B-0795-2B60-AB82-9113244D4DBF}"/>
              </a:ext>
            </a:extLst>
          </p:cNvPr>
          <p:cNvSpPr txBox="1"/>
          <p:nvPr/>
        </p:nvSpPr>
        <p:spPr>
          <a:xfrm>
            <a:off x="8324738" y="5916612"/>
            <a:ext cx="270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/component/Mbti.js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7BEDA04-0166-CB76-DFC6-4ADA2ACDEB37}"/>
              </a:ext>
            </a:extLst>
          </p:cNvPr>
          <p:cNvSpPr/>
          <p:nvPr/>
        </p:nvSpPr>
        <p:spPr>
          <a:xfrm>
            <a:off x="6548664" y="1809390"/>
            <a:ext cx="4476750" cy="1333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설문 항목에 있던 결과 문자열의 값을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check()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인자로 전달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53998B1-8A6F-2ACB-8D58-67FFBD37716E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553075" y="2476320"/>
            <a:ext cx="995589" cy="476430"/>
          </a:xfrm>
          <a:prstGeom prst="straightConnector1">
            <a:avLst/>
          </a:prstGeom>
          <a:ln w="762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5843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561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동작 확인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172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실제 동작이 잘 되는지 확인해 봅시다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654C6B9-B2DE-2E2F-A6FF-A30BA8E0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1260802" cy="5529609"/>
          </a:xfrm>
        </p:spPr>
        <p:txBody>
          <a:bodyPr/>
          <a:lstStyle/>
          <a:p>
            <a:r>
              <a:rPr lang="ko-KR" altLang="en-US" dirty="0"/>
              <a:t>이럴 때 저번에 설치 해 두었던 </a:t>
            </a:r>
            <a:r>
              <a:rPr lang="en-US" altLang="ko-KR" dirty="0"/>
              <a:t>Redux</a:t>
            </a:r>
            <a:r>
              <a:rPr lang="ko-KR" altLang="en-US" dirty="0"/>
              <a:t> </a:t>
            </a:r>
            <a:r>
              <a:rPr lang="en-US" altLang="ko-KR" dirty="0" err="1"/>
              <a:t>Devtools</a:t>
            </a:r>
            <a:r>
              <a:rPr lang="en-US" altLang="ko-KR" dirty="0"/>
              <a:t> </a:t>
            </a:r>
            <a:r>
              <a:rPr lang="ko-KR" altLang="en-US" dirty="0"/>
              <a:t>가 역할을 합니다</a:t>
            </a:r>
            <a:r>
              <a:rPr lang="en-US" altLang="ko-KR" dirty="0"/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9FD6E9-A8BE-220C-3699-31CC251FE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77" y="2207741"/>
            <a:ext cx="6359128" cy="37644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269185-4C2E-9842-277F-703D5D5DE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694" y="2198216"/>
            <a:ext cx="4354049" cy="11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854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561" y="838446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출력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작성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731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PinkButton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특수화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654C6B9-B2DE-2E2F-A6FF-A30BA8E0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1260802" cy="5529609"/>
          </a:xfrm>
        </p:spPr>
        <p:txBody>
          <a:bodyPr/>
          <a:lstStyle/>
          <a:p>
            <a:r>
              <a:rPr lang="en-US" altLang="ko-KR" dirty="0"/>
              <a:t>Button </a:t>
            </a:r>
            <a:r>
              <a:rPr lang="ko-KR" altLang="en-US" dirty="0"/>
              <a:t>을 활용하여 색상 값만 변경하여 </a:t>
            </a:r>
            <a:r>
              <a:rPr lang="en-US" altLang="ko-KR" dirty="0" err="1"/>
              <a:t>PinkButton</a:t>
            </a:r>
            <a:r>
              <a:rPr lang="ko-KR" altLang="en-US" dirty="0"/>
              <a:t> 만들기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857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CB00AB-3763-BB7F-36EF-5CCD237C5256}"/>
              </a:ext>
            </a:extLst>
          </p:cNvPr>
          <p:cNvSpPr txBox="1"/>
          <p:nvPr/>
        </p:nvSpPr>
        <p:spPr>
          <a:xfrm>
            <a:off x="354435" y="266718"/>
            <a:ext cx="10593198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/toolkit'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rootReducer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'./store'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reduxDevTool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__REDUX_DEVTOOLS_EXTENSION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__REDUX_DEVTOOLS_EXTENSION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rootReducer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reduxDevTool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D7A32-9421-458B-D797-B67FAAE28664}"/>
              </a:ext>
            </a:extLst>
          </p:cNvPr>
          <p:cNvSpPr txBox="1"/>
          <p:nvPr/>
        </p:nvSpPr>
        <p:spPr>
          <a:xfrm>
            <a:off x="9391673" y="4335076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/index.js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E2D0022-D063-0B9F-CC5B-2FB05AC7E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4857226"/>
            <a:ext cx="11260802" cy="1997946"/>
          </a:xfrm>
        </p:spPr>
        <p:txBody>
          <a:bodyPr>
            <a:normAutofit/>
          </a:bodyPr>
          <a:lstStyle/>
          <a:p>
            <a:r>
              <a:rPr lang="en-US" altLang="ko-KR" dirty="0"/>
              <a:t>Provider </a:t>
            </a:r>
            <a:r>
              <a:rPr lang="ko-KR" altLang="en-US" dirty="0"/>
              <a:t>컴포넌트로 </a:t>
            </a:r>
            <a:r>
              <a:rPr lang="en-US" altLang="ko-KR" dirty="0"/>
              <a:t>App </a:t>
            </a:r>
            <a:r>
              <a:rPr lang="ko-KR" altLang="en-US" dirty="0"/>
              <a:t>컴포넌트 감싸기 </a:t>
            </a:r>
            <a:r>
              <a:rPr lang="en-US" altLang="ko-KR" dirty="0"/>
              <a:t>+ store </a:t>
            </a:r>
            <a:r>
              <a:rPr lang="ko-KR" altLang="en-US" dirty="0"/>
              <a:t>설정</a:t>
            </a:r>
            <a:endParaRPr lang="en-US" altLang="ko-KR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8B4D643-BE0C-EEF4-6BC4-EBD83C2E68F5}"/>
              </a:ext>
            </a:extLst>
          </p:cNvPr>
          <p:cNvCxnSpPr>
            <a:cxnSpLocks/>
          </p:cNvCxnSpPr>
          <p:nvPr/>
        </p:nvCxnSpPr>
        <p:spPr>
          <a:xfrm>
            <a:off x="724718" y="3886673"/>
            <a:ext cx="29664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43B4438-87AB-5FA3-F3FF-7A777839E97E}"/>
              </a:ext>
            </a:extLst>
          </p:cNvPr>
          <p:cNvCxnSpPr>
            <a:cxnSpLocks/>
          </p:cNvCxnSpPr>
          <p:nvPr/>
        </p:nvCxnSpPr>
        <p:spPr>
          <a:xfrm>
            <a:off x="433773" y="2524310"/>
            <a:ext cx="861786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6261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5D2D8E-CA44-7F51-2B29-98A01687657A}"/>
              </a:ext>
            </a:extLst>
          </p:cNvPr>
          <p:cNvSpPr txBox="1"/>
          <p:nvPr/>
        </p:nvSpPr>
        <p:spPr>
          <a:xfrm>
            <a:off x="342899" y="243691"/>
            <a:ext cx="10391775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'./Button'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PinkButton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clickEvent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clickEvent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clickEvent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"#f9c4d2"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"#b18597"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hoverColor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"#ffe9e9"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5AA5C-EB85-955A-6DD0-D077AC52620A}"/>
              </a:ext>
            </a:extLst>
          </p:cNvPr>
          <p:cNvSpPr txBox="1"/>
          <p:nvPr/>
        </p:nvSpPr>
        <p:spPr>
          <a:xfrm>
            <a:off x="7115477" y="3429000"/>
            <a:ext cx="348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/component/PinkButton.js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2013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이제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redux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모인 결과를 출력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654C6B9-B2DE-2E2F-A6FF-A30BA8E0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1260802" cy="5529609"/>
          </a:xfrm>
        </p:spPr>
        <p:txBody>
          <a:bodyPr/>
          <a:lstStyle/>
          <a:p>
            <a:r>
              <a:rPr lang="en-US" altLang="ko-KR" dirty="0"/>
              <a:t>MBTI </a:t>
            </a:r>
            <a:r>
              <a:rPr lang="ko-KR" altLang="en-US" dirty="0"/>
              <a:t>결과가 잘 반영 되는 것을 확인 하였으니</a:t>
            </a:r>
            <a:r>
              <a:rPr lang="en-US" altLang="ko-KR" dirty="0"/>
              <a:t>, </a:t>
            </a:r>
            <a:r>
              <a:rPr lang="ko-KR" altLang="en-US" dirty="0"/>
              <a:t>해당 결과를 보여줄 결과 페이지인 </a:t>
            </a:r>
            <a:r>
              <a:rPr lang="en-US" altLang="ko-KR" dirty="0" err="1"/>
              <a:t>Show.jsx</a:t>
            </a:r>
            <a:r>
              <a:rPr lang="en-US" altLang="ko-KR" dirty="0"/>
              <a:t> </a:t>
            </a:r>
            <a:r>
              <a:rPr lang="ko-KR" altLang="en-US" dirty="0"/>
              <a:t>를 만들어 봅시다</a:t>
            </a:r>
            <a:r>
              <a:rPr lang="en-US" altLang="ko-KR" dirty="0"/>
              <a:t>!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Show </a:t>
            </a:r>
            <a:r>
              <a:rPr lang="ko-KR" altLang="en-US" dirty="0">
                <a:solidFill>
                  <a:srgbClr val="00B050"/>
                </a:solidFill>
              </a:rPr>
              <a:t>페이지</a:t>
            </a:r>
            <a:r>
              <a:rPr lang="ko-KR" altLang="en-US" dirty="0"/>
              <a:t>는 </a:t>
            </a:r>
            <a:r>
              <a:rPr lang="en-US" altLang="ko-KR" dirty="0" err="1"/>
              <a:t>Mbti</a:t>
            </a:r>
            <a:r>
              <a:rPr lang="en-US" altLang="ko-KR" dirty="0"/>
              <a:t> </a:t>
            </a:r>
            <a:r>
              <a:rPr lang="ko-KR" altLang="en-US" dirty="0"/>
              <a:t>최종 결과가 들어있는 </a:t>
            </a:r>
            <a:r>
              <a:rPr lang="en-US" altLang="ko-KR" dirty="0" err="1"/>
              <a:t>mbtiResult</a:t>
            </a:r>
            <a:r>
              <a:rPr lang="en-US" altLang="ko-KR" dirty="0"/>
              <a:t> </a:t>
            </a:r>
            <a:r>
              <a:rPr lang="ko-KR" altLang="en-US" dirty="0"/>
              <a:t>값과</a:t>
            </a:r>
            <a:r>
              <a:rPr lang="en-US" altLang="ko-KR" dirty="0"/>
              <a:t>, </a:t>
            </a:r>
            <a:r>
              <a:rPr lang="en-US" altLang="ko-KR" dirty="0" err="1"/>
              <a:t>Mbti</a:t>
            </a:r>
            <a:r>
              <a:rPr lang="ko-KR" altLang="en-US" dirty="0"/>
              <a:t> 결과 값에 맞는 설명 </a:t>
            </a:r>
            <a:r>
              <a:rPr lang="en-US" altLang="ko-KR" dirty="0"/>
              <a:t>+ </a:t>
            </a:r>
            <a:r>
              <a:rPr lang="ko-KR" altLang="en-US" dirty="0"/>
              <a:t>이미지를 출력해 주면 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먼저 텍스트 </a:t>
            </a:r>
            <a:r>
              <a:rPr lang="ko-KR" altLang="en-US" dirty="0" err="1"/>
              <a:t>부터</a:t>
            </a:r>
            <a:r>
              <a:rPr lang="ko-KR" altLang="en-US" dirty="0"/>
              <a:t> 입력해서 디자인 </a:t>
            </a:r>
            <a:r>
              <a:rPr lang="ko-KR" altLang="en-US" dirty="0" err="1"/>
              <a:t>부터</a:t>
            </a:r>
            <a:r>
              <a:rPr lang="ko-KR" altLang="en-US" dirty="0"/>
              <a:t> 하고 결과 값 출력을 해봅시다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559297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BE4764-6745-6D81-946F-C9C60B8D858C}"/>
              </a:ext>
            </a:extLst>
          </p:cNvPr>
          <p:cNvSpPr txBox="1"/>
          <p:nvPr/>
        </p:nvSpPr>
        <p:spPr>
          <a:xfrm>
            <a:off x="342900" y="269171"/>
            <a:ext cx="10801350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'styled-components'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ko-KR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당신의 개발자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MBTI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결과는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Explaination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결과 설명 출력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Explaination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결과 출력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Additional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이건 재미로 읽어 보세요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Additional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AdditionalImg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팩폭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4EC9B0"/>
                </a:solidFill>
                <a:latin typeface="Consolas" panose="020B0609020204030204" pitchFamily="49" charset="0"/>
              </a:rPr>
              <a:t>Orange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다시 검사하기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clickEvent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1A7E6-543E-A4FD-081A-D63B11F0BACB}"/>
              </a:ext>
            </a:extLst>
          </p:cNvPr>
          <p:cNvSpPr txBox="1"/>
          <p:nvPr/>
        </p:nvSpPr>
        <p:spPr>
          <a:xfrm>
            <a:off x="8324738" y="3735387"/>
            <a:ext cx="279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/component/Show.js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2239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5D7C24-DE7A-8FA0-4D1E-2EE9C81D07D9}"/>
              </a:ext>
            </a:extLst>
          </p:cNvPr>
          <p:cNvSpPr txBox="1"/>
          <p:nvPr/>
        </p:nvSpPr>
        <p:spPr>
          <a:xfrm>
            <a:off x="342899" y="254496"/>
            <a:ext cx="10658475" cy="6463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Explaination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#777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dodgerblue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Additional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AdditionalImg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-35px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1050E-CFAB-01CF-4505-00FB236C29A7}"/>
              </a:ext>
            </a:extLst>
          </p:cNvPr>
          <p:cNvSpPr txBox="1"/>
          <p:nvPr/>
        </p:nvSpPr>
        <p:spPr>
          <a:xfrm>
            <a:off x="8124713" y="496887"/>
            <a:ext cx="279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/component/Show.js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1548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561" y="838446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Redux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값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출력하기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10965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Redux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결과 값 받아서 출력하기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654C6B9-B2DE-2E2F-A6FF-A30BA8E0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1260802" cy="5529609"/>
          </a:xfrm>
        </p:spPr>
        <p:txBody>
          <a:bodyPr/>
          <a:lstStyle/>
          <a:p>
            <a:r>
              <a:rPr lang="ko-KR" altLang="en-US" dirty="0"/>
              <a:t>페이지 디자인은 마쳤으니 이제 </a:t>
            </a:r>
            <a:r>
              <a:rPr lang="en-US" altLang="ko-KR" dirty="0"/>
              <a:t>Redux </a:t>
            </a:r>
            <a:r>
              <a:rPr lang="ko-KR" altLang="en-US" dirty="0"/>
              <a:t>에서 결과 값을 받아서 출력해 봅시다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MBTI </a:t>
            </a:r>
            <a:r>
              <a:rPr lang="ko-KR" altLang="en-US" dirty="0"/>
              <a:t>결과는 </a:t>
            </a:r>
            <a:r>
              <a:rPr lang="en-US" altLang="ko-KR" dirty="0"/>
              <a:t>Store </a:t>
            </a:r>
            <a:r>
              <a:rPr lang="ko-KR" altLang="en-US" dirty="0"/>
              <a:t>의 </a:t>
            </a:r>
            <a:r>
              <a:rPr lang="en-US" altLang="ko-KR" dirty="0" err="1"/>
              <a:t>mbtiResult</a:t>
            </a:r>
            <a:r>
              <a:rPr lang="en-US" altLang="ko-KR" dirty="0"/>
              <a:t> </a:t>
            </a:r>
            <a:r>
              <a:rPr lang="ko-KR" altLang="en-US" dirty="0"/>
              <a:t>에 있으므로 해당 값을 받아오기</a:t>
            </a:r>
            <a:endParaRPr lang="en-US" altLang="ko-KR" dirty="0"/>
          </a:p>
          <a:p>
            <a:r>
              <a:rPr lang="ko-KR" altLang="en-US" dirty="0"/>
              <a:t>그리고 설명은 각각의 </a:t>
            </a:r>
            <a:r>
              <a:rPr lang="en-US" altLang="ko-KR" dirty="0"/>
              <a:t>MBTI </a:t>
            </a:r>
            <a:r>
              <a:rPr lang="ko-KR" altLang="en-US" dirty="0"/>
              <a:t>결과 값을 </a:t>
            </a:r>
            <a:r>
              <a:rPr lang="en-US" altLang="ko-KR" dirty="0"/>
              <a:t>Key </a:t>
            </a:r>
            <a:r>
              <a:rPr lang="ko-KR" altLang="en-US" dirty="0"/>
              <a:t>로 가지는 객체로 선언을 하였기 때문에 편리하게 접근이 가능합니다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45582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F08DC7-0269-9530-7713-2C51490DFE6C}"/>
              </a:ext>
            </a:extLst>
          </p:cNvPr>
          <p:cNvSpPr txBox="1"/>
          <p:nvPr/>
        </p:nvSpPr>
        <p:spPr>
          <a:xfrm>
            <a:off x="342900" y="264021"/>
            <a:ext cx="10744200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explaination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explaination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당신의 개발자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MBTI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결과는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Explaination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explaination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Explaination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Additional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이건 재미로 읽어 보세요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Additional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AdditionalImg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explaination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팩폭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PinkButton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다시 검사하기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clickEvent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CBE94-C298-38AF-9932-2A87D480EB7F}"/>
              </a:ext>
            </a:extLst>
          </p:cNvPr>
          <p:cNvSpPr txBox="1"/>
          <p:nvPr/>
        </p:nvSpPr>
        <p:spPr>
          <a:xfrm>
            <a:off x="8124713" y="4297362"/>
            <a:ext cx="279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/component/Show.js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77950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561" y="838446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Reset()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액션 생성 함수 전달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9972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다시하기 버튼 기능 추가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654C6B9-B2DE-2E2F-A6FF-A30BA8E0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1260802" cy="5529609"/>
          </a:xfrm>
        </p:spPr>
        <p:txBody>
          <a:bodyPr/>
          <a:lstStyle/>
          <a:p>
            <a:r>
              <a:rPr lang="ko-KR" altLang="en-US" dirty="0"/>
              <a:t>이제 다시하기 버튼을 눌렀을 때</a:t>
            </a:r>
            <a:r>
              <a:rPr lang="en-US" altLang="ko-KR" dirty="0"/>
              <a:t>, </a:t>
            </a:r>
            <a:r>
              <a:rPr lang="ko-KR" altLang="en-US" dirty="0"/>
              <a:t>페이지가 최초로 돌아가는 기능을 추가해 주면 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이미 </a:t>
            </a:r>
            <a:r>
              <a:rPr lang="en-US" altLang="ko-KR" dirty="0"/>
              <a:t>RESET </a:t>
            </a:r>
            <a:r>
              <a:rPr lang="ko-KR" altLang="en-US" dirty="0"/>
              <a:t>기능</a:t>
            </a:r>
            <a:r>
              <a:rPr lang="en-US" altLang="ko-KR" dirty="0"/>
              <a:t>(page 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 으로 만들고</a:t>
            </a:r>
            <a:r>
              <a:rPr lang="en-US" altLang="ko-KR" dirty="0"/>
              <a:t>,</a:t>
            </a:r>
            <a:r>
              <a:rPr lang="en-US" altLang="ko-KR" dirty="0" err="1"/>
              <a:t>mbtiResult</a:t>
            </a:r>
            <a:r>
              <a:rPr lang="en-US" altLang="ko-KR" dirty="0"/>
              <a:t> </a:t>
            </a:r>
            <a:r>
              <a:rPr lang="ko-KR" altLang="en-US" dirty="0"/>
              <a:t>를 초기화</a:t>
            </a:r>
            <a:r>
              <a:rPr lang="en-US" altLang="ko-KR" dirty="0"/>
              <a:t>)</a:t>
            </a:r>
            <a:r>
              <a:rPr lang="ko-KR" altLang="en-US" dirty="0"/>
              <a:t>은 구현이 되었으니 </a:t>
            </a:r>
            <a:r>
              <a:rPr lang="en-US" altLang="ko-KR" dirty="0"/>
              <a:t>dispatch </a:t>
            </a:r>
            <a:r>
              <a:rPr lang="ko-KR" altLang="en-US" dirty="0"/>
              <a:t>를 통해 전달만 합시다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908099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F08DC7-0269-9530-7713-2C51490DFE6C}"/>
              </a:ext>
            </a:extLst>
          </p:cNvPr>
          <p:cNvSpPr txBox="1"/>
          <p:nvPr/>
        </p:nvSpPr>
        <p:spPr>
          <a:xfrm>
            <a:off x="342900" y="264021"/>
            <a:ext cx="10744200" cy="59093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"react-redux"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"styled-components"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PinkButton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"../components/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PinkButton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"../store/modules/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ko-KR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explaination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explaination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useDispatch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당신의 개발자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MBTI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결과는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Explaination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explaination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Explaination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Additional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이건 재미로 읽어 보세요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Additional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AdditionalImg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explaination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팩폭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PinkButton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다시 검사하기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clickEvent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CBE94-C298-38AF-9932-2A87D480EB7F}"/>
              </a:ext>
            </a:extLst>
          </p:cNvPr>
          <p:cNvSpPr txBox="1"/>
          <p:nvPr/>
        </p:nvSpPr>
        <p:spPr>
          <a:xfrm>
            <a:off x="8124713" y="5704414"/>
            <a:ext cx="233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/pages/</a:t>
            </a:r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Show.jsx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B116424-5A3B-1F46-21F9-99AF44E59848}"/>
              </a:ext>
            </a:extLst>
          </p:cNvPr>
          <p:cNvCxnSpPr>
            <a:cxnSpLocks/>
          </p:cNvCxnSpPr>
          <p:nvPr/>
        </p:nvCxnSpPr>
        <p:spPr>
          <a:xfrm>
            <a:off x="5201771" y="5272972"/>
            <a:ext cx="43327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52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561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rootReducer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14517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561" y="838446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App.js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분기 처리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318044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App.js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분기 처리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654C6B9-B2DE-2E2F-A6FF-A30BA8E0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1260802" cy="5529609"/>
          </a:xfrm>
        </p:spPr>
        <p:txBody>
          <a:bodyPr/>
          <a:lstStyle/>
          <a:p>
            <a:r>
              <a:rPr lang="ko-KR" altLang="en-US" dirty="0"/>
              <a:t>이제 결과 페이지도 보여줘야 하기 때문에</a:t>
            </a:r>
            <a:r>
              <a:rPr lang="en-US" altLang="ko-KR" dirty="0"/>
              <a:t>, </a:t>
            </a:r>
            <a:r>
              <a:rPr lang="ko-KR" altLang="en-US" dirty="0"/>
              <a:t>결과 페이지에 대한 분기 처리도 해봅시다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Page </a:t>
            </a:r>
            <a:r>
              <a:rPr lang="ko-KR" altLang="en-US" dirty="0"/>
              <a:t>가 </a:t>
            </a:r>
            <a:r>
              <a:rPr lang="en-US" altLang="ko-KR" dirty="0"/>
              <a:t>0 </a:t>
            </a:r>
            <a:r>
              <a:rPr lang="en-US" altLang="ko-KR" dirty="0">
                <a:sym typeface="Wingdings" panose="05000000000000000000" pitchFamily="2" charset="2"/>
              </a:rPr>
              <a:t> Start</a:t>
            </a:r>
            <a:r>
              <a:rPr lang="ko-KR" altLang="en-US" dirty="0">
                <a:sym typeface="Wingdings" panose="05000000000000000000" pitchFamily="2" charset="2"/>
              </a:rPr>
              <a:t> 컴포넌트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Page 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1 ~ n  </a:t>
            </a:r>
            <a:r>
              <a:rPr lang="en-US" altLang="ko-KR" dirty="0" err="1">
                <a:sym typeface="Wingdings" panose="05000000000000000000" pitchFamily="2" charset="2"/>
              </a:rPr>
              <a:t>Mbti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컴포넌트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Page 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n + 1  Show </a:t>
            </a:r>
            <a:r>
              <a:rPr lang="ko-KR" altLang="en-US" dirty="0">
                <a:sym typeface="Wingdings" panose="05000000000000000000" pitchFamily="2" charset="2"/>
              </a:rPr>
              <a:t>컴포넌트</a:t>
            </a:r>
            <a:endParaRPr lang="en-US" altLang="ko-KR" dirty="0"/>
          </a:p>
          <a:p>
            <a:r>
              <a:rPr lang="en-US" altLang="ko-KR" dirty="0"/>
              <a:t>If </a:t>
            </a:r>
            <a:r>
              <a:rPr lang="ko-KR" altLang="en-US" dirty="0"/>
              <a:t>문을 쓰는 것 보다는 간단하게 </a:t>
            </a:r>
            <a:r>
              <a:rPr lang="en-US" altLang="ko-KR" dirty="0"/>
              <a:t>3</a:t>
            </a:r>
            <a:r>
              <a:rPr lang="ko-KR" altLang="en-US" dirty="0"/>
              <a:t>항 연산자를 </a:t>
            </a:r>
            <a:r>
              <a:rPr lang="en-US" altLang="ko-KR" dirty="0"/>
              <a:t>2</a:t>
            </a:r>
            <a:r>
              <a:rPr lang="ko-KR" altLang="en-US" dirty="0"/>
              <a:t>중으로 써서 처리 해봅시다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11195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79F3B2-9CC7-592D-3B93-8FE71F2DE0AE}"/>
              </a:ext>
            </a:extLst>
          </p:cNvPr>
          <p:cNvSpPr txBox="1"/>
          <p:nvPr/>
        </p:nvSpPr>
        <p:spPr>
          <a:xfrm>
            <a:off x="342900" y="264021"/>
            <a:ext cx="10648950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survey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survey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GlobalStyle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 :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survey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 : 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C35DC-DF60-4AAF-3047-9475985EDA55}"/>
              </a:ext>
            </a:extLst>
          </p:cNvPr>
          <p:cNvSpPr txBox="1"/>
          <p:nvPr/>
        </p:nvSpPr>
        <p:spPr>
          <a:xfrm>
            <a:off x="9439163" y="5021262"/>
            <a:ext cx="131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/App.js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5472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 did it! WOOHOO - Happy Homer | Make a Meme">
            <a:extLst>
              <a:ext uri="{FF2B5EF4-FFF2-40B4-BE49-F238E27FC236}">
                <a16:creationId xmlns:a16="http://schemas.microsoft.com/office/drawing/2014/main" id="{EC302C8C-6065-2E20-D85C-076ACD236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759" y="800099"/>
            <a:ext cx="8944482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0720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25442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통신용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구축하기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7062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Express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 코드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0E9FA-8D65-1507-3025-A38B5ABD02DD}"/>
              </a:ext>
            </a:extLst>
          </p:cNvPr>
          <p:cNvSpPr txBox="1"/>
          <p:nvPr/>
        </p:nvSpPr>
        <p:spPr>
          <a:xfrm>
            <a:off x="618564" y="1445656"/>
            <a:ext cx="10408023" cy="4801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urlencoded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extended: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'./routes/data'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'/data'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데이터 통신 서버가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에서 작동 중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2ACEB9-406B-0B6D-F76F-1D778BEC3682}"/>
              </a:ext>
            </a:extLst>
          </p:cNvPr>
          <p:cNvSpPr txBox="1"/>
          <p:nvPr/>
        </p:nvSpPr>
        <p:spPr>
          <a:xfrm>
            <a:off x="8456407" y="541234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Data-server/server.js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3261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 설치 및 세팅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0904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 설치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en-US" altLang="ko-KR" dirty="0" err="1"/>
              <a:t>mongodb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258F23-F2DA-F6CF-7D86-09DE60F1A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24" y="2106587"/>
            <a:ext cx="7062285" cy="245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86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접속 모듈 생성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7" y="1325563"/>
            <a:ext cx="11591365" cy="5529609"/>
          </a:xfrm>
        </p:spPr>
        <p:txBody>
          <a:bodyPr/>
          <a:lstStyle/>
          <a:p>
            <a:r>
              <a:rPr lang="en-US" altLang="ko-KR" dirty="0"/>
              <a:t>mongoConnect.js</a:t>
            </a:r>
            <a:r>
              <a:rPr lang="ko-KR" altLang="en-US" dirty="0"/>
              <a:t> 에 </a:t>
            </a: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에 접속하기 위한 모듈을 만들어 봅시다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1E6C9-8B42-59C8-CDDC-45DB283E15AD}"/>
              </a:ext>
            </a:extLst>
          </p:cNvPr>
          <p:cNvSpPr txBox="1"/>
          <p:nvPr/>
        </p:nvSpPr>
        <p:spPr>
          <a:xfrm>
            <a:off x="528916" y="2128404"/>
            <a:ext cx="11555506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DB_URI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DB_URI_ATLAS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mongodb+srv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://tetz:qwer1234@cluster0.sdiakr0.mongodb.net/?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retryWrites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true&amp;w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=majority'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DB_URI_ATLAS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useNewUrlParser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useUnifiedTopology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serverApi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ServerApiVersion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34CBC7-FF93-6ADA-5397-C477B48218CF}"/>
              </a:ext>
            </a:extLst>
          </p:cNvPr>
          <p:cNvSpPr txBox="1"/>
          <p:nvPr/>
        </p:nvSpPr>
        <p:spPr>
          <a:xfrm>
            <a:off x="8555587" y="5766248"/>
            <a:ext cx="356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Data-server/mongoConnect.js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63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EB9CD5-20F7-056B-617A-BD404D73974D}"/>
              </a:ext>
            </a:extLst>
          </p:cNvPr>
          <p:cNvSpPr txBox="1"/>
          <p:nvPr/>
        </p:nvSpPr>
        <p:spPr>
          <a:xfrm>
            <a:off x="346045" y="263577"/>
            <a:ext cx="10719033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combineReducers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'redux'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'./modules/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'./modules/weight'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'./modules/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combineReducers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mbti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8D4EB-1C43-AA4E-A115-10D7A5DAD916}"/>
              </a:ext>
            </a:extLst>
          </p:cNvPr>
          <p:cNvSpPr txBox="1"/>
          <p:nvPr/>
        </p:nvSpPr>
        <p:spPr>
          <a:xfrm>
            <a:off x="8863167" y="2477805"/>
            <a:ext cx="213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/store/index.js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9D66FCC-CD9D-8FBD-0408-5B4416EDC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3195782"/>
            <a:ext cx="11260802" cy="3659390"/>
          </a:xfrm>
        </p:spPr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/>
              <a:t>store </a:t>
            </a:r>
            <a:r>
              <a:rPr lang="ko-KR" altLang="en-US" dirty="0" err="1"/>
              <a:t>리듀서를</a:t>
            </a:r>
            <a:r>
              <a:rPr lang="ko-KR" altLang="en-US" dirty="0"/>
              <a:t> 하나로 쉽게 합칠 수 있는 구조를 만들었으니</a:t>
            </a:r>
            <a:r>
              <a:rPr lang="en-US" altLang="ko-KR" dirty="0"/>
              <a:t>, </a:t>
            </a:r>
            <a:r>
              <a:rPr lang="en-US" altLang="ko-KR" dirty="0" err="1"/>
              <a:t>mbti</a:t>
            </a:r>
            <a:r>
              <a:rPr lang="en-US" altLang="ko-KR" dirty="0"/>
              <a:t> </a:t>
            </a:r>
            <a:r>
              <a:rPr lang="ko-KR" altLang="en-US" dirty="0"/>
              <a:t>스토어 </a:t>
            </a:r>
            <a:r>
              <a:rPr lang="ko-KR" altLang="en-US" dirty="0" err="1"/>
              <a:t>리듀서만</a:t>
            </a:r>
            <a:r>
              <a:rPr lang="ko-KR" altLang="en-US" dirty="0"/>
              <a:t> 가지고 와서 쉽게 합치면 끝입니다</a:t>
            </a:r>
            <a:r>
              <a:rPr lang="en-US" altLang="ko-KR" dirty="0"/>
              <a:t>!</a:t>
            </a:r>
          </a:p>
          <a:p>
            <a:r>
              <a:rPr lang="ko-KR" altLang="en-US" dirty="0" err="1"/>
              <a:t>이참에</a:t>
            </a:r>
            <a:r>
              <a:rPr lang="ko-KR" altLang="en-US" dirty="0"/>
              <a:t> </a:t>
            </a:r>
            <a:r>
              <a:rPr lang="en-US" altLang="ko-KR" dirty="0"/>
              <a:t>weight </a:t>
            </a:r>
            <a:r>
              <a:rPr lang="ko-KR" altLang="en-US" dirty="0"/>
              <a:t>스토어도 </a:t>
            </a:r>
            <a:r>
              <a:rPr lang="en-US" altLang="ko-KR" dirty="0"/>
              <a:t>Reducer </a:t>
            </a:r>
            <a:r>
              <a:rPr lang="ko-KR" altLang="en-US" dirty="0"/>
              <a:t>를 빼고 통일성 있는 코드로 변경을 해봅시다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070069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베이스 만들기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434809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Atlas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접속하여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mbti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용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만듭시다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/>
              <a:t>Atlas </a:t>
            </a:r>
            <a:r>
              <a:rPr lang="ko-KR" altLang="en-US" dirty="0"/>
              <a:t>에 접속하여 </a:t>
            </a:r>
            <a:r>
              <a:rPr lang="en-US" altLang="ko-KR" dirty="0" err="1"/>
              <a:t>mbti</a:t>
            </a:r>
            <a:r>
              <a:rPr lang="en-US" altLang="ko-KR" dirty="0"/>
              <a:t> </a:t>
            </a:r>
            <a:r>
              <a:rPr lang="ko-KR" altLang="en-US" dirty="0"/>
              <a:t>용 </a:t>
            </a:r>
            <a:r>
              <a:rPr lang="en-US" altLang="ko-KR" dirty="0"/>
              <a:t>DB </a:t>
            </a:r>
            <a:r>
              <a:rPr lang="ko-KR" altLang="en-US" dirty="0"/>
              <a:t>를 구축해 봅시다</a:t>
            </a:r>
            <a:r>
              <a:rPr lang="en-US" altLang="ko-KR" dirty="0"/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A4F76F-0A42-AB1A-E0B4-D88872EFC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06" y="2223919"/>
            <a:ext cx="3067478" cy="24101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78FCF5-D953-1E8F-501D-FC7AC4716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290" y="2223919"/>
            <a:ext cx="3915321" cy="402011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FFBC84B-9343-742B-885D-80CF777C68E6}"/>
              </a:ext>
            </a:extLst>
          </p:cNvPr>
          <p:cNvSpPr/>
          <p:nvPr/>
        </p:nvSpPr>
        <p:spPr>
          <a:xfrm rot="12677305">
            <a:off x="3530591" y="3801255"/>
            <a:ext cx="627530" cy="5782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21F3042-3B97-DDB1-BC6F-4AC353D38240}"/>
              </a:ext>
            </a:extLst>
          </p:cNvPr>
          <p:cNvSpPr/>
          <p:nvPr/>
        </p:nvSpPr>
        <p:spPr>
          <a:xfrm rot="12677305">
            <a:off x="7987212" y="5544900"/>
            <a:ext cx="627530" cy="5782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6656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방문자 확인용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Collection 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먼저 방문자 수 확인용 </a:t>
            </a:r>
            <a:r>
              <a:rPr lang="en-US" altLang="ko-KR" dirty="0"/>
              <a:t>collection </a:t>
            </a:r>
            <a:r>
              <a:rPr lang="ko-KR" altLang="en-US" dirty="0"/>
              <a:t>에 </a:t>
            </a:r>
            <a:r>
              <a:rPr lang="en-US" altLang="ko-KR" dirty="0"/>
              <a:t>document </a:t>
            </a:r>
            <a:r>
              <a:rPr lang="ko-KR" altLang="en-US" dirty="0"/>
              <a:t>를 추가해 봅시다</a:t>
            </a:r>
            <a:r>
              <a:rPr lang="en-US" altLang="ko-KR" dirty="0"/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73192E-D8C1-56C3-19C3-63668C745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4037"/>
            <a:ext cx="12192000" cy="2569925"/>
          </a:xfrm>
          <a:prstGeom prst="rect">
            <a:avLst/>
          </a:prstGeom>
          <a:ln>
            <a:solidFill>
              <a:srgbClr val="4270C3"/>
            </a:solidFill>
          </a:ln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B146B3C-CF6D-E81B-C48D-6CF4066C9CDE}"/>
              </a:ext>
            </a:extLst>
          </p:cNvPr>
          <p:cNvSpPr/>
          <p:nvPr/>
        </p:nvSpPr>
        <p:spPr>
          <a:xfrm rot="18572567">
            <a:off x="10378960" y="3220569"/>
            <a:ext cx="627530" cy="5782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B9FF57-C544-7018-B36C-2AFD3BE26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383" y="4331484"/>
            <a:ext cx="4927474" cy="185688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172529E-A8BD-2F1E-EF33-2F09BF0A0B10}"/>
              </a:ext>
            </a:extLst>
          </p:cNvPr>
          <p:cNvSpPr/>
          <p:nvPr/>
        </p:nvSpPr>
        <p:spPr>
          <a:xfrm rot="12677305">
            <a:off x="6207989" y="5899645"/>
            <a:ext cx="627530" cy="5782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182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Mbti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설문용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Collection 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설문용 </a:t>
            </a:r>
            <a:r>
              <a:rPr lang="en-US" altLang="ko-KR" dirty="0"/>
              <a:t>Data </a:t>
            </a:r>
            <a:r>
              <a:rPr lang="ko-KR" altLang="en-US" dirty="0"/>
              <a:t>는 </a:t>
            </a:r>
            <a:r>
              <a:rPr lang="en-US" altLang="ko-KR" dirty="0"/>
              <a:t>Collection</a:t>
            </a:r>
            <a:r>
              <a:rPr lang="ko-KR" altLang="en-US" dirty="0"/>
              <a:t> 을 만들고 하나하나 넣으면 될까요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아니죠</a:t>
            </a:r>
            <a:r>
              <a:rPr lang="en-US" altLang="ko-KR" dirty="0"/>
              <a:t>! </a:t>
            </a:r>
            <a:r>
              <a:rPr lang="ko-KR" altLang="en-US" dirty="0"/>
              <a:t>우리는 </a:t>
            </a:r>
            <a:r>
              <a:rPr lang="en-US" altLang="ko-KR" dirty="0"/>
              <a:t>Redux </a:t>
            </a:r>
            <a:r>
              <a:rPr lang="ko-KR" altLang="en-US" dirty="0"/>
              <a:t>에 객체 형태로 데이터를 가지고 있으므로</a:t>
            </a:r>
            <a:r>
              <a:rPr lang="en-US" altLang="ko-KR" dirty="0"/>
              <a:t>, </a:t>
            </a:r>
            <a:r>
              <a:rPr lang="ko-KR" altLang="en-US" dirty="0"/>
              <a:t>해당 데이터를 </a:t>
            </a:r>
            <a:r>
              <a:rPr lang="en-US" altLang="ko-KR" dirty="0" err="1"/>
              <a:t>mogodb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insert </a:t>
            </a:r>
            <a:r>
              <a:rPr lang="ko-KR" altLang="en-US" dirty="0"/>
              <a:t>기능을 이용하여 바로 넣어 주면 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테이블을 별도로 만드는 과정을 할 필요가 없고</a:t>
            </a:r>
            <a:r>
              <a:rPr lang="en-US" altLang="ko-KR" dirty="0"/>
              <a:t>, JS</a:t>
            </a:r>
            <a:r>
              <a:rPr lang="ko-KR" altLang="en-US" dirty="0"/>
              <a:t>의 객체와 </a:t>
            </a:r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의 데이터가 바로 연동 되는 부분이 편리한 점 입니다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물론 단점도 존재 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67226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Controller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생성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9241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용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Controller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만들기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7" y="1325563"/>
            <a:ext cx="11591365" cy="5529609"/>
          </a:xfrm>
        </p:spPr>
        <p:txBody>
          <a:bodyPr/>
          <a:lstStyle/>
          <a:p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에서 데이터를 받아서 처리해줄 </a:t>
            </a:r>
            <a:r>
              <a:rPr lang="en-US" altLang="ko-KR" dirty="0"/>
              <a:t>Controller </a:t>
            </a:r>
            <a:r>
              <a:rPr lang="ko-KR" altLang="en-US" dirty="0"/>
              <a:t>도 만들어 봅시다</a:t>
            </a:r>
            <a:endParaRPr lang="en-US" altLang="ko-KR" dirty="0"/>
          </a:p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설문용 데이터를 </a:t>
            </a:r>
            <a:r>
              <a:rPr lang="en-US" altLang="ko-KR" dirty="0"/>
              <a:t>DB</a:t>
            </a:r>
            <a:r>
              <a:rPr lang="ko-KR" altLang="en-US" dirty="0"/>
              <a:t>에 저장 시켜주는 </a:t>
            </a:r>
            <a:r>
              <a:rPr lang="en-US" altLang="ko-KR" dirty="0"/>
              <a:t>controller </a:t>
            </a:r>
            <a:r>
              <a:rPr lang="ko-KR" altLang="en-US" dirty="0"/>
              <a:t>부터 만들어 봅시다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설문용 데이터는 </a:t>
            </a:r>
            <a:r>
              <a:rPr lang="en-US" altLang="ko-KR" dirty="0"/>
              <a:t>Redux </a:t>
            </a:r>
            <a:r>
              <a:rPr lang="ko-KR" altLang="en-US" dirty="0"/>
              <a:t>에서 객체를 바로 가져 오면 됩니다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40060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78D0644-8862-7EAF-A452-5BE9D85DD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20" y="242754"/>
            <a:ext cx="9935172" cy="29195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415D5C-9B3D-D4AC-63CF-2C6B1F15B01E}"/>
              </a:ext>
            </a:extLst>
          </p:cNvPr>
          <p:cNvSpPr txBox="1"/>
          <p:nvPr/>
        </p:nvSpPr>
        <p:spPr>
          <a:xfrm>
            <a:off x="5340653" y="2613541"/>
            <a:ext cx="49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Data-server/controllers/mongoController.js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8781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7659E2-7E3A-D86E-4933-157056115383}"/>
              </a:ext>
            </a:extLst>
          </p:cNvPr>
          <p:cNvSpPr txBox="1"/>
          <p:nvPr/>
        </p:nvSpPr>
        <p:spPr>
          <a:xfrm>
            <a:off x="228600" y="213807"/>
            <a:ext cx="11258550" cy="56323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mongoConnect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initState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{};</a:t>
            </a:r>
            <a:endParaRPr lang="en-US" altLang="ko-KR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'mbti5'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initState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데이터 추가 성공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데이터 삽입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알수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없는 문제 발생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AE885-981C-A31F-6F4B-54D20E18C2FF}"/>
              </a:ext>
            </a:extLst>
          </p:cNvPr>
          <p:cNvSpPr txBox="1"/>
          <p:nvPr/>
        </p:nvSpPr>
        <p:spPr>
          <a:xfrm>
            <a:off x="7126725" y="5316655"/>
            <a:ext cx="428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backend/controllers/dataController.js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3541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MongoDB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용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라우터 설정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468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data.js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라우터 구현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6468F8-6EB5-7664-91F8-822479F4BB51}"/>
              </a:ext>
            </a:extLst>
          </p:cNvPr>
          <p:cNvSpPr txBox="1"/>
          <p:nvPr/>
        </p:nvSpPr>
        <p:spPr>
          <a:xfrm>
            <a:off x="600635" y="1328391"/>
            <a:ext cx="10399059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'../controllers/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dataController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'../controllers/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dataController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02709C-66C3-80B1-AE28-34C94160BB97}"/>
              </a:ext>
            </a:extLst>
          </p:cNvPr>
          <p:cNvSpPr txBox="1"/>
          <p:nvPr/>
        </p:nvSpPr>
        <p:spPr>
          <a:xfrm>
            <a:off x="7787203" y="3429000"/>
            <a:ext cx="3101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backend/routes/mongo.js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274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561" y="838795"/>
            <a:ext cx="12192000" cy="652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mbti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store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13278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POSTMAN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요청 보내기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6457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POSTMAN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요청 보내기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7" y="1325563"/>
            <a:ext cx="11591365" cy="5529609"/>
          </a:xfrm>
        </p:spPr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POST </a:t>
            </a:r>
            <a:r>
              <a:rPr lang="ko-KR" altLang="en-US" dirty="0"/>
              <a:t>방식으로 </a:t>
            </a:r>
            <a:r>
              <a:rPr lang="en-US" altLang="ko-KR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http://localhost:4000/data/setdata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/>
              <a:t>에 요청을 보내 봅시다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90679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99586C-4588-D7E7-EC21-FB1A61D0A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82" y="429702"/>
            <a:ext cx="6272245" cy="43243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3C602C-D1D8-66BD-78F1-24C8FD604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176" y="3230123"/>
            <a:ext cx="8025824" cy="262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952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BFE5E9B-45E8-9A92-322B-F2F54A746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43" y="734092"/>
            <a:ext cx="3602975" cy="9007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A2AA5B-B3C3-8494-4507-734D7394C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43" y="2147376"/>
            <a:ext cx="4124901" cy="31913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BD4393-6379-D514-2974-9B540AF72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890" y="734092"/>
            <a:ext cx="6876527" cy="307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861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컨트롤러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 추가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57147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컨트롤러 기능 추가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7" y="1325563"/>
            <a:ext cx="11591365" cy="5529609"/>
          </a:xfrm>
        </p:spPr>
        <p:txBody>
          <a:bodyPr/>
          <a:lstStyle/>
          <a:p>
            <a:r>
              <a:rPr lang="ko-KR" altLang="en-US" dirty="0"/>
              <a:t>방문자 수를 가져오는 </a:t>
            </a:r>
            <a:r>
              <a:rPr lang="en-US" altLang="ko-KR" dirty="0" err="1"/>
              <a:t>getCounts</a:t>
            </a:r>
            <a:endParaRPr lang="en-US" altLang="ko-KR" dirty="0"/>
          </a:p>
          <a:p>
            <a:r>
              <a:rPr lang="ko-KR" altLang="en-US" dirty="0"/>
              <a:t>방문자 수를 증가 시키는 </a:t>
            </a:r>
            <a:r>
              <a:rPr lang="en-US" altLang="ko-KR" dirty="0" err="1"/>
              <a:t>incCounts</a:t>
            </a:r>
            <a:endParaRPr lang="en-US" altLang="ko-KR" dirty="0"/>
          </a:p>
          <a:p>
            <a:r>
              <a:rPr lang="ko-KR" altLang="en-US" dirty="0"/>
              <a:t>데이터를 받아오는 </a:t>
            </a:r>
            <a:r>
              <a:rPr lang="en-US" altLang="ko-KR" dirty="0" err="1"/>
              <a:t>getData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97059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getData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B4977-5371-6523-F6EB-D32D6F9F06AD}"/>
              </a:ext>
            </a:extLst>
          </p:cNvPr>
          <p:cNvSpPr txBox="1"/>
          <p:nvPr/>
        </p:nvSpPr>
        <p:spPr>
          <a:xfrm>
            <a:off x="761997" y="1427221"/>
            <a:ext cx="10470779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'mbti5'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mbtiData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({}).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mbtiData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데이터 가져오기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알수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없는 문제 발생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2093104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getCounts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B4977-5371-6523-F6EB-D32D6F9F06AD}"/>
              </a:ext>
            </a:extLst>
          </p:cNvPr>
          <p:cNvSpPr txBox="1"/>
          <p:nvPr/>
        </p:nvSpPr>
        <p:spPr>
          <a:xfrm>
            <a:off x="761997" y="1427221"/>
            <a:ext cx="10470779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'mbti5'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'counts'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방문 수 조회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알수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없는 문제 발생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602934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incCounts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()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B4977-5371-6523-F6EB-D32D6F9F06AD}"/>
              </a:ext>
            </a:extLst>
          </p:cNvPr>
          <p:cNvSpPr txBox="1"/>
          <p:nvPr/>
        </p:nvSpPr>
        <p:spPr>
          <a:xfrm>
            <a:off x="761997" y="1427221"/>
            <a:ext cx="10470779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'mbti5'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'counts'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업데이트 성공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방문 회수 조회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알수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없는 문제 발생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8948088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dataRouter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82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12211</TotalTime>
  <Words>7287</Words>
  <Application>Microsoft Office PowerPoint</Application>
  <PresentationFormat>와이드스크린</PresentationFormat>
  <Paragraphs>1156</Paragraphs>
  <Slides>126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126</vt:i4>
      </vt:variant>
    </vt:vector>
  </HeadingPairs>
  <TitlesOfParts>
    <vt:vector size="133" baseType="lpstr">
      <vt:lpstr>맑은 고딕</vt:lpstr>
      <vt:lpstr>나눔스퀘어 ExtraBold</vt:lpstr>
      <vt:lpstr>나눔스퀘어 Bold</vt:lpstr>
      <vt:lpstr>Arial</vt:lpstr>
      <vt:lpstr>Consolas</vt:lpstr>
      <vt:lpstr>Calibri</vt:lpstr>
      <vt:lpstr>Office 테마</vt:lpstr>
      <vt:lpstr>PowerPoint 프레젠테이션</vt:lpstr>
      <vt:lpstr>PowerPoint 프레젠테이션</vt:lpstr>
      <vt:lpstr>PowerPoint 프레젠테이션</vt:lpstr>
      <vt:lpstr>Mbti.js 스토어 추가!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OrangeButton 적용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Check() 액션 생성 함수 삽입!</vt:lpstr>
      <vt:lpstr>Check() 액션 생성 함수</vt:lpstr>
      <vt:lpstr>리듀서에서의 동작</vt:lpstr>
      <vt:lpstr>PowerPoint 프레젠테이션</vt:lpstr>
      <vt:lpstr>PowerPoint 프레젠테이션</vt:lpstr>
      <vt:lpstr>PowerPoint 프레젠테이션</vt:lpstr>
      <vt:lpstr>PowerPoint 프레젠테이션</vt:lpstr>
      <vt:lpstr>실제 동작이 잘 되는지 확인해 봅시다!</vt:lpstr>
      <vt:lpstr>PowerPoint 프레젠테이션</vt:lpstr>
      <vt:lpstr>PinkButton 특수화</vt:lpstr>
      <vt:lpstr>PowerPoint 프레젠테이션</vt:lpstr>
      <vt:lpstr>이제 redux 에 모인 결과를 출력</vt:lpstr>
      <vt:lpstr>PowerPoint 프레젠테이션</vt:lpstr>
      <vt:lpstr>PowerPoint 프레젠테이션</vt:lpstr>
      <vt:lpstr>PowerPoint 프레젠테이션</vt:lpstr>
      <vt:lpstr>Redux 에서 결과 값 받아서 출력하기!</vt:lpstr>
      <vt:lpstr>PowerPoint 프레젠테이션</vt:lpstr>
      <vt:lpstr>PowerPoint 프레젠테이션</vt:lpstr>
      <vt:lpstr>다시하기 버튼 기능 추가!</vt:lpstr>
      <vt:lpstr>PowerPoint 프레젠테이션</vt:lpstr>
      <vt:lpstr>PowerPoint 프레젠테이션</vt:lpstr>
      <vt:lpstr>App.js 분기 처리</vt:lpstr>
      <vt:lpstr>PowerPoint 프레젠테이션</vt:lpstr>
      <vt:lpstr>PowerPoint 프레젠테이션</vt:lpstr>
      <vt:lpstr>PowerPoint 프레젠테이션</vt:lpstr>
      <vt:lpstr>PowerPoint 프레젠테이션</vt:lpstr>
      <vt:lpstr>Express 서버 코드 작성!</vt:lpstr>
      <vt:lpstr>PowerPoint 프레젠테이션</vt:lpstr>
      <vt:lpstr>MongoDB 모듈 설치</vt:lpstr>
      <vt:lpstr>MongoDB 접속 모듈 생성</vt:lpstr>
      <vt:lpstr>PowerPoint 프레젠테이션</vt:lpstr>
      <vt:lpstr>Atlas 에 접속하여 mbti 용 DB를 만듭시다!</vt:lpstr>
      <vt:lpstr>방문자 확인용 Collection </vt:lpstr>
      <vt:lpstr>Mbti 설문용 Collection </vt:lpstr>
      <vt:lpstr>PowerPoint 프레젠테이션</vt:lpstr>
      <vt:lpstr>MongoDB 용 Controller 만들기!</vt:lpstr>
      <vt:lpstr>PowerPoint 프레젠테이션</vt:lpstr>
      <vt:lpstr>PowerPoint 프레젠테이션</vt:lpstr>
      <vt:lpstr>PowerPoint 프레젠테이션</vt:lpstr>
      <vt:lpstr>data.js 라우터 구현</vt:lpstr>
      <vt:lpstr>PowerPoint 프레젠테이션</vt:lpstr>
      <vt:lpstr>POSTMAN 으로 요청 보내기</vt:lpstr>
      <vt:lpstr>PowerPoint 프레젠테이션</vt:lpstr>
      <vt:lpstr>PowerPoint 프레젠테이션</vt:lpstr>
      <vt:lpstr>PowerPoint 프레젠테이션</vt:lpstr>
      <vt:lpstr>컨트롤러 기능 추가!</vt:lpstr>
      <vt:lpstr>getData() 구현</vt:lpstr>
      <vt:lpstr> getCounts() 구현</vt:lpstr>
      <vt:lpstr> incCounts() 구현</vt:lpstr>
      <vt:lpstr>PowerPoint 프레젠테이션</vt:lpstr>
      <vt:lpstr>dataRouter 설정</vt:lpstr>
      <vt:lpstr>PowerPoint 프레젠테이션</vt:lpstr>
      <vt:lpstr>PowerPoint 프레젠테이션</vt:lpstr>
      <vt:lpstr>MongoDB 의 데이터를 받는 함수 작성</vt:lpstr>
      <vt:lpstr>PowerPoint 프레젠테이션</vt:lpstr>
      <vt:lpstr>들어온 데이터 확인!</vt:lpstr>
      <vt:lpstr>PowerPoint 프레젠테이션</vt:lpstr>
      <vt:lpstr>InitData 를 redux 에 전달!</vt:lpstr>
      <vt:lpstr>Action 설정(Type, 생성 함수)</vt:lpstr>
      <vt:lpstr>Redux 최초 로딩 시에 전달한 초기값 만들기!</vt:lpstr>
      <vt:lpstr>리듀서 작업하기!</vt:lpstr>
      <vt:lpstr>PowerPoint 프레젠테이션</vt:lpstr>
      <vt:lpstr>Data 전달하기!</vt:lpstr>
      <vt:lpstr>PowerPoint 프레젠테이션</vt:lpstr>
      <vt:lpstr>Redux Initial Data 전달</vt:lpstr>
      <vt:lpstr>PowerPoint 프레젠테이션</vt:lpstr>
      <vt:lpstr>PowerPoint 프레젠테이션</vt:lpstr>
      <vt:lpstr>PowerPoint 프레젠테이션</vt:lpstr>
      <vt:lpstr>PowerPoint 프레젠테이션</vt:lpstr>
      <vt:lpstr>Counts 값 전달!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157</dc:creator>
  <cp:lastModifiedBy>157</cp:lastModifiedBy>
  <cp:revision>1534</cp:revision>
  <dcterms:created xsi:type="dcterms:W3CDTF">2022-05-29T13:34:07Z</dcterms:created>
  <dcterms:modified xsi:type="dcterms:W3CDTF">2023-04-05T22:58:06Z</dcterms:modified>
</cp:coreProperties>
</file>