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sldIdLst>
    <p:sldId id="346" r:id="rId2"/>
    <p:sldId id="4888" r:id="rId3"/>
    <p:sldId id="4904" r:id="rId4"/>
    <p:sldId id="4905" r:id="rId5"/>
    <p:sldId id="4906" r:id="rId6"/>
    <p:sldId id="4898" r:id="rId7"/>
    <p:sldId id="4899" r:id="rId8"/>
    <p:sldId id="4902" r:id="rId9"/>
    <p:sldId id="4903" r:id="rId10"/>
    <p:sldId id="4900" r:id="rId11"/>
    <p:sldId id="4901" r:id="rId12"/>
    <p:sldId id="4482" r:id="rId13"/>
    <p:sldId id="4889" r:id="rId14"/>
    <p:sldId id="4895" r:id="rId15"/>
    <p:sldId id="4896" r:id="rId16"/>
    <p:sldId id="4909" r:id="rId17"/>
    <p:sldId id="4910" r:id="rId18"/>
    <p:sldId id="4907" r:id="rId19"/>
    <p:sldId id="4897" r:id="rId20"/>
    <p:sldId id="4890" r:id="rId21"/>
    <p:sldId id="4908" r:id="rId22"/>
    <p:sldId id="4891" r:id="rId23"/>
    <p:sldId id="4892" r:id="rId24"/>
    <p:sldId id="4911" r:id="rId25"/>
    <p:sldId id="4675" r:id="rId26"/>
    <p:sldId id="4676" r:id="rId27"/>
    <p:sldId id="4693" r:id="rId28"/>
    <p:sldId id="4694" r:id="rId29"/>
    <p:sldId id="4695" r:id="rId30"/>
    <p:sldId id="4706" r:id="rId31"/>
    <p:sldId id="4915" r:id="rId32"/>
    <p:sldId id="4893" r:id="rId33"/>
    <p:sldId id="4912" r:id="rId34"/>
    <p:sldId id="4916" r:id="rId35"/>
    <p:sldId id="4913" r:id="rId36"/>
    <p:sldId id="4917" r:id="rId37"/>
    <p:sldId id="4914" r:id="rId38"/>
    <p:sldId id="4894" r:id="rId39"/>
    <p:sldId id="4918" r:id="rId40"/>
    <p:sldId id="4919" r:id="rId41"/>
    <p:sldId id="4920" r:id="rId42"/>
    <p:sldId id="4922" r:id="rId43"/>
    <p:sldId id="4921" r:id="rId44"/>
    <p:sldId id="4926" r:id="rId45"/>
    <p:sldId id="4923" r:id="rId46"/>
    <p:sldId id="4305" r:id="rId47"/>
  </p:sldIdLst>
  <p:sldSz cx="12192000" cy="6858000"/>
  <p:notesSz cx="6858000" cy="9144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나눔스퀘어 Bold" panose="020B0600000101010101" pitchFamily="50" charset="-127"/>
      <p:bold r:id="rId57"/>
    </p:embeddedFont>
    <p:embeddedFont>
      <p:font typeface="나눔스퀘어 ExtraBold" panose="020B0600000101010101" pitchFamily="50" charset="-127"/>
      <p:bold r:id="rId58"/>
    </p:embeddedFont>
    <p:embeddedFont>
      <p:font typeface="맑은 고딕" panose="020B0503020000020004" pitchFamily="50" charset="-127"/>
      <p:regular r:id="rId59"/>
      <p:bold r:id="rId6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1E6"/>
    <a:srgbClr val="C1E96F"/>
    <a:srgbClr val="FEE4A7"/>
    <a:srgbClr val="262626"/>
    <a:srgbClr val="7EFF80"/>
    <a:srgbClr val="FEFF7F"/>
    <a:srgbClr val="000072"/>
    <a:srgbClr val="FEFEFE"/>
    <a:srgbClr val="62362D"/>
    <a:srgbClr val="FB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65" autoAdjust="0"/>
  </p:normalViewPr>
  <p:slideViewPr>
    <p:cSldViewPr snapToGrid="0">
      <p:cViewPr>
        <p:scale>
          <a:sx n="66" d="100"/>
          <a:sy n="66" d="100"/>
        </p:scale>
        <p:origin x="2340" y="9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69E39-999D-5B4A-986F-FF43A57A78CE}" type="datetimeFigureOut">
              <a:rPr kumimoji="1" lang="ko-Kore-KR" altLang="en-US" smtClean="0"/>
              <a:t>04/07/2023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2B5-E9AF-9D40-A629-A66BB45D8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24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A215-9F2D-2814-C334-CB5E0497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2D50-EEB2-BBC4-5DFB-EA953F269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03FC-F5DC-9FC8-9C80-3B7659E3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C1B3B-8370-8842-E0AB-ACED590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5F6C7-A015-92EB-442F-8E30FE1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C7142-D6C8-742B-156D-89690ECD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19B84-3D6D-2444-221C-5EC1A851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93D9-83E4-2A9D-39B6-EBD97CFD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10FC9-8896-10EB-F8B3-BDBB75AA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A2A8C-801F-F1BA-EDEC-6D40BF7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9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D59B3F-F60A-7F84-0EEF-215A4BC7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A10DC-E5C2-BC1D-9B9B-4DED4F45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3621-AD83-48D6-B5C4-51B2882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7C61E-E1BC-E56E-91A8-10EEEE36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7A2A4-7F4D-3368-AAB4-A2053C17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C99DC-7560-0D31-5E87-1B07C40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87C90-77FA-A4F1-E534-2262CF4F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13712-F9A9-C10D-82CE-69F09CDB2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1130"/>
          <a:stretch/>
        </p:blipFill>
        <p:spPr>
          <a:xfrm>
            <a:off x="11026588" y="0"/>
            <a:ext cx="1165412" cy="8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5ED7-0633-6679-B353-4BF85A80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2F748-DF81-9C59-A6D0-05652024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B245F-7889-658E-709B-863F596B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84671-432A-65AB-BBFF-27F7A152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10BD-F9F5-DBC6-7DE2-1724879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71DE9-CD57-0979-FEB8-0433D68A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A8A1E-A09E-E576-9FFC-72C6EC4F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23D18-680E-C3AF-EA9F-65973709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B0EC6-E4D7-3E25-9464-B07D7C0A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1624D-31BD-0747-E207-F3739A32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68745-814C-EF11-9C19-28D6FDE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0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FB1D-CBFC-21E3-7811-32697E4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2F0D-6034-D658-CAA2-71F3D41A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B5590-2786-6DE8-AB0F-6E539001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304A27-3906-A0B3-5907-9864B4565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DCC80-E50D-D5DE-293E-1965CB2BF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F0E11-F1CA-9D06-D9F1-7685C962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F8348-EAF9-A1E8-100E-DC162112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90FD7-F0BE-5AE5-02EC-E4CAC082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1541-94EC-1C7D-C6E1-8CB33524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7702A-8FDB-B754-E8C2-AA6F5B33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41409-ED7B-DCE5-ED7E-CB24E91D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9DEBE-680D-C89F-0AD8-D5B7B33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B2809-B328-6467-69C6-08023D00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57083-1937-0E78-41D1-B3000180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827DE-AC3B-C649-094D-3150335F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3C609-AF4C-D25A-2A0A-34168C3C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3E7D2-3DF9-E76A-66E8-FE39280D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0D915-D32C-C6DF-2245-DE100AF0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A5308-1A6B-9B73-5852-2853B7F1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92ED2-B847-20C6-4AA2-CE44FDC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79958-D44D-C3CA-6664-ED7014A4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DAFB-0DD5-EA21-CBE8-89641426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3641-61F2-E85B-0E20-909E1A347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1A9F3-F2A8-58C6-4AEC-114A7413F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0BF4B-8479-8AFF-CA53-B63C72D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20B89-C40B-BD91-10D6-05B87B1C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0FC91-4B0E-F57D-6FF8-2943047A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E710F-5208-72AB-D3A7-67F48ABD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EAA63-4C18-B22C-0F89-A0C63D8A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394A3-0808-1108-F192-F33EC5D78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6959-3755-42C6-A836-92F078C95403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62FF1-D4F2-F611-0F14-E9975A240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04C58-52A9-835F-708A-5231C059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B3970-85DF-154B-4E7A-DDF0FC044C61}"/>
              </a:ext>
            </a:extLst>
          </p:cNvPr>
          <p:cNvSpPr txBox="1"/>
          <p:nvPr/>
        </p:nvSpPr>
        <p:spPr>
          <a:xfrm>
            <a:off x="595619" y="108629"/>
            <a:ext cx="9157981" cy="3711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Hello,</a:t>
            </a: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en-US" altLang="ko-KR" sz="54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54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 </a:t>
            </a:r>
            <a:r>
              <a: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개발자 양성 프로젝트</a:t>
            </a:r>
            <a:endParaRPr lang="en-US" altLang="ko-KR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5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9AE2ED-B7E0-8B83-4EBE-D62E7071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835" y="2599731"/>
            <a:ext cx="5306165" cy="425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CE7AA6-ED1F-FE1F-E413-8A8552B7883E}"/>
              </a:ext>
            </a:extLst>
          </p:cNvPr>
          <p:cNvSpPr txBox="1"/>
          <p:nvPr/>
        </p:nvSpPr>
        <p:spPr>
          <a:xfrm>
            <a:off x="5596857" y="5655149"/>
            <a:ext cx="1684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</a:t>
            </a:r>
            <a:endParaRPr lang="ko-KR" altLang="en-US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1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App.js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라우터 추가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46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39FB8A-11A1-5AA1-8ED7-67FD5129FDFB}"/>
              </a:ext>
            </a:extLst>
          </p:cNvPr>
          <p:cNvSpPr txBox="1"/>
          <p:nvPr/>
        </p:nvSpPr>
        <p:spPr>
          <a:xfrm>
            <a:off x="552450" y="461219"/>
            <a:ext cx="9848850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GlobalStyle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328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로그인용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코드 추가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22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95CA98-AB6C-6413-09B4-2748602ED14A}"/>
              </a:ext>
            </a:extLst>
          </p:cNvPr>
          <p:cNvSpPr txBox="1"/>
          <p:nvPr/>
        </p:nvSpPr>
        <p:spPr>
          <a:xfrm>
            <a:off x="655782" y="531797"/>
            <a:ext cx="8986982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createConnection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'localhost'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MYSQL_USER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MYSQL_PASSWORD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'3306'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database: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MYSQL_DB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E80A3-161B-96A2-ABCE-69CE963F5904}"/>
              </a:ext>
            </a:extLst>
          </p:cNvPr>
          <p:cNvSpPr txBox="1"/>
          <p:nvPr/>
        </p:nvSpPr>
        <p:spPr>
          <a:xfrm>
            <a:off x="5149273" y="3089993"/>
            <a:ext cx="609600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4000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MYSQL_USER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root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MYSQL_PASSWORD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dlrladk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MYSQL_DB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mydb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MONGO_DB_URI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mongodb+srv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://xenosign1:qwer1234@cluster0.8sphltr.mongodb.net/?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retryWrites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true&amp;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=majority</a:t>
            </a:r>
          </a:p>
        </p:txBody>
      </p:sp>
    </p:spTree>
    <p:extLst>
      <p:ext uri="{BB962C8B-B14F-4D97-AF65-F5344CB8AC3E}">
        <p14:creationId xmlns:p14="http://schemas.microsoft.com/office/powerpoint/2010/main" val="245680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F72D14-CEA6-8714-D9F9-0E680BCD5F46}"/>
              </a:ext>
            </a:extLst>
          </p:cNvPr>
          <p:cNvSpPr txBox="1"/>
          <p:nvPr/>
        </p:nvSpPr>
        <p:spPr>
          <a:xfrm>
            <a:off x="279400" y="271559"/>
            <a:ext cx="11912600" cy="60016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`SELECT * FROM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mydb.user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WHERE USERID = 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이미 가입된 회원입니다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mydb.user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(USERID, PASSWORD) values ('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');`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성공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실패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알 수 없는 문제 발생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94290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888106-BAE7-C5CB-9F7B-883C5AA0EBD4}"/>
              </a:ext>
            </a:extLst>
          </p:cNvPr>
          <p:cNvSpPr txBox="1"/>
          <p:nvPr/>
        </p:nvSpPr>
        <p:spPr>
          <a:xfrm>
            <a:off x="476250" y="490647"/>
            <a:ext cx="10369550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`SELECT * FROM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mydb.user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WHERE USERID =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가입되지 않은 회원입니다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비밀번호가 다릅니다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완료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알 수 없는 문제 발생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606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CC088A-D405-7236-6E26-5F8B28F02355}"/>
              </a:ext>
            </a:extLst>
          </p:cNvPr>
          <p:cNvSpPr txBox="1"/>
          <p:nvPr/>
        </p:nvSpPr>
        <p:spPr>
          <a:xfrm>
            <a:off x="493485" y="386700"/>
            <a:ext cx="8418285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'../controllers/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userController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'/register'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'/login'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0463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4BAD80-7077-5DD5-74A3-00E541E986E9}"/>
              </a:ext>
            </a:extLst>
          </p:cNvPr>
          <p:cNvSpPr txBox="1"/>
          <p:nvPr/>
        </p:nvSpPr>
        <p:spPr>
          <a:xfrm>
            <a:off x="377370" y="197346"/>
            <a:ext cx="9173029" cy="59093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extended: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'./routes/data'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'/data'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데이터 통신용 서버가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번에서 실행 중입니다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176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3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C40F2-CC39-48F3-D137-3176C78E5FAC}"/>
              </a:ext>
            </a:extLst>
          </p:cNvPr>
          <p:cNvSpPr txBox="1"/>
          <p:nvPr/>
        </p:nvSpPr>
        <p:spPr>
          <a:xfrm>
            <a:off x="145142" y="159165"/>
            <a:ext cx="11901715" cy="67403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registerHandler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registerIdInput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!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registerPwInput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값을 입력 하세요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resRegister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'http://localhost:4000/user/register'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registerIdInput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registerPwInput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resRegister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registerIdInput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registerPwInput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registerIdInput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registerPwInput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resRegister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resRegister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}};</a:t>
            </a:r>
          </a:p>
        </p:txBody>
      </p:sp>
    </p:spTree>
    <p:extLst>
      <p:ext uri="{BB962C8B-B14F-4D97-AF65-F5344CB8AC3E}">
        <p14:creationId xmlns:p14="http://schemas.microsoft.com/office/powerpoint/2010/main" val="246075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새해 인사말] 한국어, 영어, 독일어, 중국어, 러시아어로 2020년 새해, 설날, 춘절 문자 보내기♥ (+펭수 짤) : 네이버 블로그">
            <a:extLst>
              <a:ext uri="{FF2B5EF4-FFF2-40B4-BE49-F238E27FC236}">
                <a16:creationId xmlns:a16="http://schemas.microsoft.com/office/drawing/2014/main" id="{DD37A807-D977-29FD-B40D-100646DAC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0"/>
            <a:ext cx="7345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54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1743EB-BC11-7A9C-4BED-4D7AF3387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40" y="582948"/>
            <a:ext cx="8891901" cy="284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8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5439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497F95-839B-217F-0894-91C189577701}"/>
              </a:ext>
            </a:extLst>
          </p:cNvPr>
          <p:cNvSpPr txBox="1"/>
          <p:nvPr/>
        </p:nvSpPr>
        <p:spPr>
          <a:xfrm>
            <a:off x="177800" y="123494"/>
            <a:ext cx="11836400" cy="67403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loginIdInput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!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loginPwInput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값을 입력 하세요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resLogin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'http://localhost:4000/user/login'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loginIdInput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loginPwInput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resLogin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loginIdInput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loginPwInput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loginIdInput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loginPwInput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resLogin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resLogin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}};</a:t>
            </a:r>
          </a:p>
        </p:txBody>
      </p:sp>
    </p:spTree>
    <p:extLst>
      <p:ext uri="{BB962C8B-B14F-4D97-AF65-F5344CB8AC3E}">
        <p14:creationId xmlns:p14="http://schemas.microsoft.com/office/powerpoint/2010/main" val="375122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FF1209-CE26-F594-11CE-D7C07BD2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179" y="0"/>
            <a:ext cx="5161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87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카카오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274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B6257E-AA94-DBD0-F09E-6D09A817E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4" y="123542"/>
            <a:ext cx="12088912" cy="4058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3C68CE-76A4-1C5C-72FA-76DFDA52A425}"/>
              </a:ext>
            </a:extLst>
          </p:cNvPr>
          <p:cNvSpPr txBox="1"/>
          <p:nvPr/>
        </p:nvSpPr>
        <p:spPr>
          <a:xfrm>
            <a:off x="352425" y="4434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https://developers.kakao.com/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438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A74503-B6B1-4C5D-1C34-68ADE0791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6" y="947597"/>
            <a:ext cx="955490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90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1242C8-9CB7-F92C-305F-7A925BDFA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20" y="599680"/>
            <a:ext cx="633500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65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F1981C-5A65-E837-0428-8B1E32485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1256997"/>
            <a:ext cx="12041280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56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C62F3B-B4E9-932B-5827-C0C73D22B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70" y="0"/>
            <a:ext cx="11166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5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스토어 추가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077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46B0FF-7E22-770E-70E6-FF716284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9538"/>
            <a:ext cx="12090035" cy="503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73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카카오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요청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442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1E4E36-A313-05F0-1342-790554F7B386}"/>
              </a:ext>
            </a:extLst>
          </p:cNvPr>
          <p:cNvSpPr txBox="1"/>
          <p:nvPr/>
        </p:nvSpPr>
        <p:spPr>
          <a:xfrm>
            <a:off x="377371" y="419410"/>
            <a:ext cx="10638972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KAKAO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로그인 용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CLIENT_ID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REST API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키 사용 필요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KAKAO_CLIENT_ID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'2be90ab71a1f36d735f12cd91b53a982'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KAKAO_REDIRECT_URI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'http://localhost:3000/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oauth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/callback/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kakao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KAKAO_AUTH_URL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`https://kauth.kakao.com/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oauth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authorize?client_id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KAKAO_CLIENT_ID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KAKAO_REDIRECT_URI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response_type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=code`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04319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1931B3-5353-44BA-0821-5D7D271B0F81}"/>
              </a:ext>
            </a:extLst>
          </p:cNvPr>
          <p:cNvSpPr txBox="1"/>
          <p:nvPr/>
        </p:nvSpPr>
        <p:spPr>
          <a:xfrm>
            <a:off x="449942" y="372185"/>
            <a:ext cx="10537371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로그인 파트 *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로그인 파트 입니다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아이디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loginIdInput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비밀번호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loginPwInput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로그인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KAKAO_AUTH_URL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카카오 로그인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76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카카오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</a:t>
            </a: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핸들러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360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A2478E-2D44-9A93-9AEC-AF7A5CF342EF}"/>
              </a:ext>
            </a:extLst>
          </p:cNvPr>
          <p:cNvSpPr txBox="1"/>
          <p:nvPr/>
        </p:nvSpPr>
        <p:spPr>
          <a:xfrm>
            <a:off x="609600" y="719300"/>
            <a:ext cx="9898742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GlobalStyle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oauth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/callback/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kakao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KakaoRedirectHandler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8458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카카오 로그인 </a:t>
            </a: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핸들러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컴포넌트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654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DDD253-00BA-81A4-2427-14F6653E63DC}"/>
              </a:ext>
            </a:extLst>
          </p:cNvPr>
          <p:cNvSpPr txBox="1"/>
          <p:nvPr/>
        </p:nvSpPr>
        <p:spPr>
          <a:xfrm>
            <a:off x="667657" y="318316"/>
            <a:ext cx="10638972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useNavigate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'../store/modules/user'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KakaoRedirectHandler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useNavigate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searchParams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GRANT_TYPE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authorization_code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REST API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키를 입력 해야 합니다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KAKAO_CLIENT_ID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'2be90ab71a1f36d735f12cd91b53a982'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KAKAO_REDIRECT_URI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'http://localhost:3000/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oauth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/callback/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kakao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78138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8F4436-CD04-2267-6B71-5DE8FC78392C}"/>
              </a:ext>
            </a:extLst>
          </p:cNvPr>
          <p:cNvSpPr txBox="1"/>
          <p:nvPr/>
        </p:nvSpPr>
        <p:spPr>
          <a:xfrm>
            <a:off x="333828" y="117693"/>
            <a:ext cx="11553371" cy="67403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tokenResponse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`https://kauth.kakao.com/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oauth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token?grant_type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GRANT_TYPE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KAKAO_CLIENT_ID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KAKAO_REDIRECT_URI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&amp;code=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x-www-form-urlencoded;charset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=utf-8'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tokenResponse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tokenResponse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userResponese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`https://kapi.kakao.com/v2/user/me`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Authorization: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`Bearer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x-www-form-urlencoded;charset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=utf-8'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2319288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F66360-5410-8C9E-5C2C-716AB2619915}"/>
              </a:ext>
            </a:extLst>
          </p:cNvPr>
          <p:cNvSpPr txBox="1"/>
          <p:nvPr/>
        </p:nvSpPr>
        <p:spPr>
          <a:xfrm>
            <a:off x="798285" y="498626"/>
            <a:ext cx="8984343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userResponese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userKaKaoInfo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userResponese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userKaKaoInfo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userLoginInfo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userKaKaoInfo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kakao_account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kakao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};</a:t>
            </a:r>
          </a:p>
        </p:txBody>
      </p:sp>
    </p:spTree>
    <p:extLst>
      <p:ext uri="{BB962C8B-B14F-4D97-AF65-F5344CB8AC3E}">
        <p14:creationId xmlns:p14="http://schemas.microsoft.com/office/powerpoint/2010/main" val="74780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FFFE56-5740-6F25-A904-E32C92DD27F0}"/>
              </a:ext>
            </a:extLst>
          </p:cNvPr>
          <p:cNvSpPr txBox="1"/>
          <p:nvPr/>
        </p:nvSpPr>
        <p:spPr>
          <a:xfrm>
            <a:off x="342900" y="117693"/>
            <a:ext cx="4743450" cy="67403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액션 타입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문자열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'user/LOGIN'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'user/LOGOUT'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로그인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로그아웃 액션 생성 함수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loginInfo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loginInfo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초기 상태 설정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initState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59A5A-19AE-4CEF-A9F3-81CE1FCBE6BF}"/>
              </a:ext>
            </a:extLst>
          </p:cNvPr>
          <p:cNvSpPr txBox="1"/>
          <p:nvPr/>
        </p:nvSpPr>
        <p:spPr>
          <a:xfrm>
            <a:off x="5341257" y="181956"/>
            <a:ext cx="6096000" cy="64940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리듀서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initState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login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함수가 </a:t>
            </a:r>
            <a:r>
              <a:rPr lang="en-US" altLang="ko-K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dipatch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의해 전달 되면 </a:t>
            </a:r>
            <a:r>
              <a:rPr lang="ko-KR" alt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백엔드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서로 부터 받은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email, nickname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정보를 세팅하고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제일 중요한 </a:t>
            </a:r>
            <a:r>
              <a:rPr lang="en-US" altLang="ko-K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값을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변경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해당 값은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Header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및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페이지에서 로그인 여부를 판단하는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값이 되어 해당 값에 따라 조건부 처리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...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userPW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...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84455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C35732-D771-3507-DF9E-100E65A8AE0F}"/>
              </a:ext>
            </a:extLst>
          </p:cNvPr>
          <p:cNvSpPr txBox="1"/>
          <p:nvPr/>
        </p:nvSpPr>
        <p:spPr>
          <a:xfrm>
            <a:off x="406401" y="230968"/>
            <a:ext cx="10276114" cy="59093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resRegister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'http://localhost:4000/user/register'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userKaKaoInfo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kakao_account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kakao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}),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resRegister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userLoginInfo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resRegister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</p:txBody>
      </p:sp>
    </p:spTree>
    <p:extLst>
      <p:ext uri="{BB962C8B-B14F-4D97-AF65-F5344CB8AC3E}">
        <p14:creationId xmlns:p14="http://schemas.microsoft.com/office/powerpoint/2010/main" val="3702424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13C89-DBC0-3A61-48C7-F86CB417DB20}"/>
              </a:ext>
            </a:extLst>
          </p:cNvPr>
          <p:cNvSpPr txBox="1"/>
          <p:nvPr/>
        </p:nvSpPr>
        <p:spPr>
          <a:xfrm>
            <a:off x="435429" y="404895"/>
            <a:ext cx="7184572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카카오 로그인 회원 정보 획득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카카오 로그인 토큰 발행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KakaoRedirectHandler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28643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카카오 로그인용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코드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9284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1F3382-15DA-78C7-1AFF-37D7220666DE}"/>
              </a:ext>
            </a:extLst>
          </p:cNvPr>
          <p:cNvSpPr txBox="1"/>
          <p:nvPr/>
        </p:nvSpPr>
        <p:spPr>
          <a:xfrm>
            <a:off x="551543" y="372745"/>
            <a:ext cx="9376228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kakaoLoginUser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`SELECT * FROM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mydb.user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WHERE USERID =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가입되지 않은 회원입니다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카카오 로그인 완료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알 수 없는 문제 발생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36466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가입된 카카오 회원이면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처리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9908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9EBC00-987A-1B6A-CB69-9FC502731045}"/>
              </a:ext>
            </a:extLst>
          </p:cNvPr>
          <p:cNvSpPr txBox="1"/>
          <p:nvPr/>
        </p:nvSpPr>
        <p:spPr>
          <a:xfrm>
            <a:off x="682171" y="413273"/>
            <a:ext cx="10014858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resKakaoLogin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'http://localhost:4000/user/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kakaologin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userKaKaoInfo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kakao_account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}),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resKakaoLogin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userLoginInfo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</p:txBody>
      </p:sp>
    </p:spTree>
    <p:extLst>
      <p:ext uri="{BB962C8B-B14F-4D97-AF65-F5344CB8AC3E}">
        <p14:creationId xmlns:p14="http://schemas.microsoft.com/office/powerpoint/2010/main" val="9951640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안녕하십니까 &gt; 자유게시판 | 퀘이사존">
            <a:extLst>
              <a:ext uri="{FF2B5EF4-FFF2-40B4-BE49-F238E27FC236}">
                <a16:creationId xmlns:a16="http://schemas.microsoft.com/office/drawing/2014/main" id="{4A9BD9BE-0E51-3680-3A63-EB299EE9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73100"/>
            <a:ext cx="7620000" cy="55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76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9BC4F8-B435-554D-F79C-7543C77005CE}"/>
              </a:ext>
            </a:extLst>
          </p:cNvPr>
          <p:cNvSpPr txBox="1"/>
          <p:nvPr/>
        </p:nvSpPr>
        <p:spPr>
          <a:xfrm>
            <a:off x="566057" y="562097"/>
            <a:ext cx="6096000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combineReducers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'./modules/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'./modules/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'./modules/weight'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'./modules/user'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combineReducers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7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로그인용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작성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86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2E9A48-8AF4-36B7-6731-8FA1F9C976A3}"/>
              </a:ext>
            </a:extLst>
          </p:cNvPr>
          <p:cNvSpPr txBox="1"/>
          <p:nvPr/>
        </p:nvSpPr>
        <p:spPr>
          <a:xfrm>
            <a:off x="428625" y="181957"/>
            <a:ext cx="9372600" cy="64940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로그인 파트 *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로그인 파트 입니다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아이디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loginIdInput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비밀번호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loginPwInput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로그인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KAKAO_AUTH_URL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카카오 로그인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회원가입 파트 *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회원가입 파트 입니다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아이디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registerIdInput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비밀번호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registerPwInput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registerHandler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회원 가입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카카오 로그인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</p:spTree>
    <p:extLst>
      <p:ext uri="{BB962C8B-B14F-4D97-AF65-F5344CB8AC3E}">
        <p14:creationId xmlns:p14="http://schemas.microsoft.com/office/powerpoint/2010/main" val="81573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Main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컴포넌트 분리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66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19EECE-E951-9DCA-DFCA-58F38B8AB48B}"/>
              </a:ext>
            </a:extLst>
          </p:cNvPr>
          <p:cNvSpPr txBox="1"/>
          <p:nvPr/>
        </p:nvSpPr>
        <p:spPr>
          <a:xfrm>
            <a:off x="628649" y="648891"/>
            <a:ext cx="10277475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survey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survey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MainStyle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survey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MainStyle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45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12318</TotalTime>
  <Words>2644</Words>
  <Application>Microsoft Office PowerPoint</Application>
  <PresentationFormat>와이드스크린</PresentationFormat>
  <Paragraphs>402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Consolas</vt:lpstr>
      <vt:lpstr>나눔스퀘어 ExtraBold</vt:lpstr>
      <vt:lpstr>맑은 고딕</vt:lpstr>
      <vt:lpstr>Calibri</vt:lpstr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157</dc:creator>
  <cp:lastModifiedBy>157</cp:lastModifiedBy>
  <cp:revision>1559</cp:revision>
  <dcterms:created xsi:type="dcterms:W3CDTF">2022-05-29T13:34:07Z</dcterms:created>
  <dcterms:modified xsi:type="dcterms:W3CDTF">2023-04-06T23:05:05Z</dcterms:modified>
</cp:coreProperties>
</file>