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0" d="100"/>
          <a:sy n="100" d="100"/>
        </p:scale>
        <p:origin x="15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82BD-4203-4E41-B2BA-B59C95995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9A17-6D04-3641-9FDF-6B1752BB7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4F9A-E5E9-6E4F-A21B-468B13A5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4F2DD-765A-0E42-B425-43B98FC0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75E6D-14BD-0244-89BB-EDE8D51A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21F6-C9EA-B346-AB9D-3DDE17B0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231C1-EE27-AA4A-9187-6107A9338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1E6B-590A-114D-876D-045F6B2D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FBED-B1DE-764C-9E91-698EB6CD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7057-6BF2-7A46-B2BF-862EDEC9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3073A-A75F-6640-9297-C3DA096A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0051F-4225-544E-A3DE-F80B7E7B5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26F0-6677-8B4E-A78D-7A389C32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5E9C-0DD3-6D43-A109-345DB176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D870A-BB5B-7D4D-A75E-0F65026A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2728-E3C9-4540-9624-9ADE98BB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4EA7-A0A3-8F49-96AC-39B3D08A4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2902-4509-4D4B-96EE-4E54FB18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FEDFB-812B-844E-AB91-912338CF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181B5-5B7D-7F4E-AE1A-9E68CF74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7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E08E-BB80-9044-AC30-4413743B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49B86-FAE7-1146-B06A-05CFEC3F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58EDF-7560-B149-AB33-2A928131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6E7C-E3FE-2E49-B002-A4825FCB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C3564-F981-4B46-A7FD-AE1ECE43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3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C49A-444E-1C48-8DC8-DD52EC26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1941-2C0A-0D4E-A151-F8207C85B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53C8F-9248-A743-89C1-8EE8A4F2F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CE09F-F6C4-C542-A838-039D829F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78459-6DF7-994F-82BA-A89A934A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AD535-ED1A-444C-955A-5FB00CC1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2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728B-A51E-2447-A48A-4DF8BEA0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CE91F-88FD-6C48-875B-5877DF37D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A2083-1B3D-4F45-9D15-3747A5B8E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593BD-F2E0-AD44-97DE-09AE1E778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22D3B-BC4B-E441-AFC5-186772202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9AA4F-6F35-8340-9DF2-4956E286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BD430-0566-0744-A5DE-1046FA47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6989D-BA4F-2247-964A-87414BCC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2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9C89-50FD-4042-A3E4-4477C3A5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74864-9455-E148-A234-EE1428ED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2D8EB-4B9C-8E42-B15E-19ACA17A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DC362-71DF-A749-BD3F-37F0688B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0287A-0D6B-414D-A6F2-D6D2370A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0E4B1-B5B1-C446-A16E-3048DC05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3822B-2DEF-0748-B769-2C5FE9EB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C43E-FC54-5849-B9B6-B122293F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757BB-67F0-9740-B556-6C90902C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F8158-EE46-9443-B3EB-81D55473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CA7B0-7992-C942-8E1B-66D21B6E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DA15F-769C-F74E-A155-8EEF3D88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E202E-1E58-824E-A867-7C937B2C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1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22CE-4DA3-1A48-9BAA-7B53C056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0BFDF-A96F-9749-AC38-19D14AC9B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5ED34-C6B6-AF40-A08F-9C7238D9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862AC-FFDA-8941-97E4-946740FF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E584-6127-B44F-9A13-018788E10131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B2D19-F4F1-964B-BC1E-9C7AA8CC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38234-E8A6-3445-93B6-F2EEA9F3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6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BA766-B44A-9849-92FD-34EBFD08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E370E-3DE4-324C-9624-7345EA4D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655B7-7A82-6D4D-9518-FB06DF76D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E584-6127-B44F-9A13-018788E10131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19E5A-3BCD-3C43-88BD-0D0D59E4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94889-105A-D841-9BEF-C9D6A68D8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D3F7-AE97-2141-8EBA-F9DF8A35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4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39596322-8BC9-3740-ACA6-DCEA7C7A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08" y="3929676"/>
            <a:ext cx="2286000" cy="1079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2FEA2B-0387-DC48-A076-F6033AE85519}"/>
              </a:ext>
            </a:extLst>
          </p:cNvPr>
          <p:cNvSpPr txBox="1"/>
          <p:nvPr/>
        </p:nvSpPr>
        <p:spPr>
          <a:xfrm>
            <a:off x="917857" y="547007"/>
            <a:ext cx="802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Atlanta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2FFA3C-2D76-DF4D-AA2A-8789221DAC00}"/>
              </a:ext>
            </a:extLst>
          </p:cNvPr>
          <p:cNvSpPr txBox="1"/>
          <p:nvPr/>
        </p:nvSpPr>
        <p:spPr>
          <a:xfrm>
            <a:off x="3285476" y="547007"/>
            <a:ext cx="8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Augusta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4082CB-73EB-8245-BA31-B115682BD5D6}"/>
              </a:ext>
            </a:extLst>
          </p:cNvPr>
          <p:cNvSpPr txBox="1"/>
          <p:nvPr/>
        </p:nvSpPr>
        <p:spPr>
          <a:xfrm>
            <a:off x="5659593" y="555422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Columbus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7B102A-253E-3148-ABF2-7BD43196663B}"/>
              </a:ext>
            </a:extLst>
          </p:cNvPr>
          <p:cNvSpPr txBox="1"/>
          <p:nvPr/>
        </p:nvSpPr>
        <p:spPr>
          <a:xfrm>
            <a:off x="917857" y="3224012"/>
            <a:ext cx="771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Macon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E5685D-1267-B344-B754-48B3EBCC8683}"/>
              </a:ext>
            </a:extLst>
          </p:cNvPr>
          <p:cNvSpPr txBox="1"/>
          <p:nvPr/>
        </p:nvSpPr>
        <p:spPr>
          <a:xfrm>
            <a:off x="3362889" y="3224012"/>
            <a:ext cx="10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Savannah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9ECA6B69-CB7E-E644-BA29-0545F449F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30"/>
          <a:stretch/>
        </p:blipFill>
        <p:spPr>
          <a:xfrm>
            <a:off x="938955" y="866515"/>
            <a:ext cx="2296166" cy="2327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B37680C6-D632-5849-A69D-8510E3E83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85"/>
          <a:stretch/>
        </p:blipFill>
        <p:spPr>
          <a:xfrm>
            <a:off x="3320122" y="866514"/>
            <a:ext cx="2296165" cy="23178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3B4D792D-8421-5F47-A787-F712DB6A1C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01"/>
          <a:stretch/>
        </p:blipFill>
        <p:spPr>
          <a:xfrm>
            <a:off x="5706826" y="866514"/>
            <a:ext cx="2316455" cy="2327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58F823B-30CE-7A41-BDF4-A0DABB3D9A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091"/>
          <a:stretch/>
        </p:blipFill>
        <p:spPr>
          <a:xfrm>
            <a:off x="938955" y="3524470"/>
            <a:ext cx="2324792" cy="2327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Map&#10;&#10;Description automatically generated with low confidence">
            <a:extLst>
              <a:ext uri="{FF2B5EF4-FFF2-40B4-BE49-F238E27FC236}">
                <a16:creationId xmlns:a16="http://schemas.microsoft.com/office/drawing/2014/main" id="{B4236CAD-6A3C-D041-AF9A-F5673BE2244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845"/>
          <a:stretch/>
        </p:blipFill>
        <p:spPr>
          <a:xfrm>
            <a:off x="3352498" y="3524472"/>
            <a:ext cx="2343937" cy="2327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701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calendar&#10;&#10;Description automatically generated">
            <a:extLst>
              <a:ext uri="{FF2B5EF4-FFF2-40B4-BE49-F238E27FC236}">
                <a16:creationId xmlns:a16="http://schemas.microsoft.com/office/drawing/2014/main" id="{FF2CD922-1DE4-F549-B82A-0EFFB2883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05" y="0"/>
            <a:ext cx="6211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2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35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Aqua, Jasmine</dc:creator>
  <cp:lastModifiedBy>Aqua, Jasmine</cp:lastModifiedBy>
  <cp:revision>14</cp:revision>
  <dcterms:created xsi:type="dcterms:W3CDTF">2021-11-29T03:19:11Z</dcterms:created>
  <dcterms:modified xsi:type="dcterms:W3CDTF">2021-11-29T16:16:49Z</dcterms:modified>
</cp:coreProperties>
</file>