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5659-BD13-44FB-9F1A-1F6EC142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8FA3D-A792-4AEA-91E2-4347FC25F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EAEB8-B55A-466E-8A5D-74B7366E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5D25-03C9-4F10-91FA-4A4E4D286D9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303D7-A942-44B5-A9BB-EFEF5E7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8FBC3-958B-4C26-AEE7-2B0876F1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7450-024C-41A5-B94F-2A1FB67F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ED06-D993-4ACE-85AA-30E34651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131A2-9BE2-4B6F-85D4-FDFDAC86D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99B1D-055F-4453-B100-2C84E6C0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5D25-03C9-4F10-91FA-4A4E4D286D9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48B5A-65D4-4591-8913-1EF42AE6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9FE37-A7C2-41E0-97E4-1CEA1D38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7450-024C-41A5-B94F-2A1FB67F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9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D08A2-5762-4943-BAFB-59D10E7E4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DB655-4DA5-418E-A5EB-287BF2A6A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B5BF0-C49D-4D28-8727-AC0CEA34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5D25-03C9-4F10-91FA-4A4E4D286D9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74271-4018-4C8D-A0A4-53D7F495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2C2E5-3133-4061-9C99-4FBE4A47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7450-024C-41A5-B94F-2A1FB67F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3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A0B9-E0A1-4917-A930-15658579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6FBE8-7898-4A8A-A5A3-76AFE6969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B3DB0-1EE2-49E3-8C46-2E99AAB6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5D25-03C9-4F10-91FA-4A4E4D286D9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A66DE-FD2C-433F-B7B9-86F5F659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BF477-4B0D-4EFB-8548-A3073E36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7450-024C-41A5-B94F-2A1FB67F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4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C490-BBAA-4234-99C5-539FD0BB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5CF1C-68A8-4D1A-9C15-FC1658AA5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B584A-EB1C-408F-A6C6-8934C148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5D25-03C9-4F10-91FA-4A4E4D286D9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3C452-9CA8-42E9-8BDF-338B0946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6A160-3A17-48B3-B91A-124C0641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7450-024C-41A5-B94F-2A1FB67F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B941-A779-4332-B50C-E8E64C3E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602F9-EE75-4438-AAD4-62A47E7A0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E1D99-8764-4F99-B377-1D180F4F5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0DEB-F6EC-40AA-A47C-EF49A9AC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5D25-03C9-4F10-91FA-4A4E4D286D9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A81C4-5A81-4B22-B555-0CB3BBC5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797D2-D8D9-440C-B22D-95E01F86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7450-024C-41A5-B94F-2A1FB67F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0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83B1-C2DF-47B6-A35C-272D763F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1E0A6-B9DF-4B21-B245-54FC732E8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57E54-5B89-4141-AE8C-2EB702DEF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C75FA-BBFE-4AAC-890F-D76AAEABE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3AA93-27ED-4817-AAB7-29925D7B2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506F3-12EE-4E73-BE30-FCAA62E1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5D25-03C9-4F10-91FA-4A4E4D286D9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A7D45-2FEA-46D0-A404-8FD44127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6D041-572C-4AC6-BC17-8F9C4559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7450-024C-41A5-B94F-2A1FB67F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3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5400-9A66-45B8-B7B6-565DB86E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1EC27-2F47-40E7-9189-53B4B1F0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5D25-03C9-4F10-91FA-4A4E4D286D9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82961-77D3-40A3-8E9B-ADEA4BC8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130A5-5235-4D52-984B-4E12C792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7450-024C-41A5-B94F-2A1FB67F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8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C242B-3ABB-4811-81C4-7AE02CB4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5D25-03C9-4F10-91FA-4A4E4D286D9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1371C-BBB4-4CDE-94B6-AB2F9A4B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AB30F-5CAF-483C-8CEC-E3A3C2BF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7450-024C-41A5-B94F-2A1FB67F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3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E0FF-4D78-4D05-8C43-4A1191E1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66C9-B079-4CEB-9BBB-B7B46DB65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E3A58-8151-41D4-8208-1F89F7FBA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0399F-C50F-41F8-B392-AC38AAE7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5D25-03C9-4F10-91FA-4A4E4D286D9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7354E-8960-4A8D-9F0A-7D45C219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51CCF-0330-4CAD-9C96-D0ACE89E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7450-024C-41A5-B94F-2A1FB67F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5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DE44-0AE9-4BE6-87A5-63019385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2C347F-1760-4F11-8C90-7BB42CFF5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A501A-A46B-45B3-89BA-6528EE1F2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76D61-193D-439A-B702-747B71DF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5D25-03C9-4F10-91FA-4A4E4D286D9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EEB2A-839A-45F7-8187-62924378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E1F5D-7FB8-4B80-A85F-4B0059CA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7450-024C-41A5-B94F-2A1FB67F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6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9AC8A-AE94-4AC3-B58B-E28972D5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2C01A-DF4A-4D47-BA8B-D5A38C94A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6DD6F-C82B-423F-B3CA-F5603AAB8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5D25-03C9-4F10-91FA-4A4E4D286D93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A51C5-FEB2-4446-A669-DAB8B4B50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76C4A-C6D9-4BAD-AB41-707A75574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87450-024C-41A5-B94F-2A1FB67F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8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cpsorg-my.sharepoint.com/personal/840117_lcps_org/Documents/Research/Bioprinting%20Guide.docx?web=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6048A3E9-297E-45BF-B207-E7E14D42F76D}"/>
              </a:ext>
            </a:extLst>
          </p:cNvPr>
          <p:cNvSpPr/>
          <p:nvPr/>
        </p:nvSpPr>
        <p:spPr>
          <a:xfrm>
            <a:off x="3791824" y="631978"/>
            <a:ext cx="3363288" cy="18279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6856D25-CBC9-4DC9-A428-C1AC0AF8240F}"/>
              </a:ext>
            </a:extLst>
          </p:cNvPr>
          <p:cNvSpPr/>
          <p:nvPr/>
        </p:nvSpPr>
        <p:spPr>
          <a:xfrm>
            <a:off x="2686672" y="2577524"/>
            <a:ext cx="5030489" cy="18279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AF1295-B1EB-43EC-B5E6-7AF92BA4BFF1}"/>
              </a:ext>
            </a:extLst>
          </p:cNvPr>
          <p:cNvSpPr/>
          <p:nvPr/>
        </p:nvSpPr>
        <p:spPr>
          <a:xfrm>
            <a:off x="1324760" y="2039215"/>
            <a:ext cx="1786855" cy="3698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baseline="-25000" dirty="0"/>
              <a:t> </a:t>
            </a:r>
            <a:r>
              <a:rPr lang="en-US" dirty="0"/>
              <a:t>6 (start)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4F4E95-736A-4CCB-B58E-09873E3EA3EF}"/>
              </a:ext>
            </a:extLst>
          </p:cNvPr>
          <p:cNvSpPr/>
          <p:nvPr/>
        </p:nvSpPr>
        <p:spPr>
          <a:xfrm>
            <a:off x="5046327" y="3183037"/>
            <a:ext cx="178685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X, the time for the customer to pick up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261B69-17D4-4F45-8C87-C4F54A06FFDC}"/>
              </a:ext>
            </a:extLst>
          </p:cNvPr>
          <p:cNvSpPr/>
          <p:nvPr/>
        </p:nvSpPr>
        <p:spPr>
          <a:xfrm>
            <a:off x="5018015" y="2039216"/>
            <a:ext cx="1786855" cy="369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575173-EF97-4874-975E-B0B2D7808918}"/>
              </a:ext>
            </a:extLst>
          </p:cNvPr>
          <p:cNvSpPr/>
          <p:nvPr/>
        </p:nvSpPr>
        <p:spPr>
          <a:xfrm>
            <a:off x="5036890" y="1472242"/>
            <a:ext cx="1786855" cy="369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04D5F7-49C7-4388-A40B-D57233653527}"/>
              </a:ext>
            </a:extLst>
          </p:cNvPr>
          <p:cNvSpPr/>
          <p:nvPr/>
        </p:nvSpPr>
        <p:spPr>
          <a:xfrm>
            <a:off x="7248439" y="2037351"/>
            <a:ext cx="1786855" cy="3698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D0BC73-3D8A-4F4C-9EFC-05E63BE824C3}"/>
              </a:ext>
            </a:extLst>
          </p:cNvPr>
          <p:cNvSpPr/>
          <p:nvPr/>
        </p:nvSpPr>
        <p:spPr>
          <a:xfrm>
            <a:off x="9469935" y="5128089"/>
            <a:ext cx="2139192" cy="647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Didn’t contact customer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7D28CD-4767-44B4-A155-54284D9E88C6}"/>
              </a:ext>
            </a:extLst>
          </p:cNvPr>
          <p:cNvSpPr/>
          <p:nvPr/>
        </p:nvSpPr>
        <p:spPr>
          <a:xfrm>
            <a:off x="4869138" y="4720593"/>
            <a:ext cx="2140589" cy="369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Contacted Customer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730CDEA-C3A4-4D27-BF2F-58266D671FA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111615" y="2224143"/>
            <a:ext cx="1934712" cy="1420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5652BAE-B56B-4F3E-AB72-660EEF2D195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3111615" y="1657170"/>
            <a:ext cx="1925275" cy="566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4AC91F-2E7B-4909-99ED-24D8DE9646B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11615" y="2224143"/>
            <a:ext cx="1906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E3478C-83BE-4A0E-80AA-0F728706CB8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6804870" y="2222278"/>
            <a:ext cx="443569" cy="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12C44C4-1116-4B47-9211-FB053AB37B4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823745" y="1657169"/>
            <a:ext cx="424694" cy="5651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0EF8DC7-C9EF-48AE-88CC-DA5C65CA6CD9}"/>
              </a:ext>
            </a:extLst>
          </p:cNvPr>
          <p:cNvSpPr/>
          <p:nvPr/>
        </p:nvSpPr>
        <p:spPr>
          <a:xfrm>
            <a:off x="7248676" y="5129463"/>
            <a:ext cx="1786855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Called 4 times already?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2134990-2B9B-4182-A222-225622F488E5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rot="16200000" flipH="1">
            <a:off x="6780857" y="3768215"/>
            <a:ext cx="2722257" cy="2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hlinkClick r:id="rId2"/>
            <a:extLst>
              <a:ext uri="{FF2B5EF4-FFF2-40B4-BE49-F238E27FC236}">
                <a16:creationId xmlns:a16="http://schemas.microsoft.com/office/drawing/2014/main" id="{9DC49F15-0641-4CC6-B5B6-FD2860A8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3" idx="3"/>
            <a:endCxn id="9" idx="1"/>
          </p:cNvCxnSpPr>
          <p:nvPr/>
        </p:nvCxnSpPr>
        <p:spPr>
          <a:xfrm flipV="1">
            <a:off x="9035531" y="5451712"/>
            <a:ext cx="434404" cy="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1A268D7-D3A9-4666-8D6E-AF79E6633FFD}"/>
              </a:ext>
            </a:extLst>
          </p:cNvPr>
          <p:cNvCxnSpPr>
            <a:cxnSpLocks/>
            <a:stCxn id="43" idx="1"/>
            <a:endCxn id="4" idx="2"/>
          </p:cNvCxnSpPr>
          <p:nvPr/>
        </p:nvCxnSpPr>
        <p:spPr>
          <a:xfrm rot="10800000">
            <a:off x="2218188" y="2409071"/>
            <a:ext cx="5030488" cy="30435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B96C7E8-DEC5-48C7-9B80-3218411200FC}"/>
              </a:ext>
            </a:extLst>
          </p:cNvPr>
          <p:cNvSpPr txBox="1"/>
          <p:nvPr/>
        </p:nvSpPr>
        <p:spPr>
          <a:xfrm>
            <a:off x="9035531" y="5431489"/>
            <a:ext cx="610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yes</a:t>
            </a:r>
            <a:endParaRPr lang="en-US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0825196-B14C-46B2-BA3B-4CCB04F7C6C5}"/>
              </a:ext>
            </a:extLst>
          </p:cNvPr>
          <p:cNvSpPr txBox="1"/>
          <p:nvPr/>
        </p:nvSpPr>
        <p:spPr>
          <a:xfrm>
            <a:off x="6779703" y="5451712"/>
            <a:ext cx="610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</a:t>
            </a:r>
            <a:endParaRPr lang="en-US" sz="110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6A5A211-49A3-4C98-A474-8E2618796994}"/>
              </a:ext>
            </a:extLst>
          </p:cNvPr>
          <p:cNvCxnSpPr>
            <a:cxnSpLocks/>
            <a:stCxn id="4" idx="3"/>
            <a:endCxn id="31" idx="1"/>
          </p:cNvCxnSpPr>
          <p:nvPr/>
        </p:nvCxnSpPr>
        <p:spPr>
          <a:xfrm>
            <a:off x="3111615" y="2224143"/>
            <a:ext cx="1934712" cy="630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F87DC-9E9F-4E9A-B970-0DF2CCBAA8B1}"/>
              </a:ext>
            </a:extLst>
          </p:cNvPr>
          <p:cNvSpPr/>
          <p:nvPr/>
        </p:nvSpPr>
        <p:spPr>
          <a:xfrm>
            <a:off x="5046327" y="2670107"/>
            <a:ext cx="1786855" cy="369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25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C57DFDC-CAD9-4A5B-98D0-A428B0076A82}"/>
              </a:ext>
            </a:extLst>
          </p:cNvPr>
          <p:cNvCxnSpPr>
            <a:cxnSpLocks/>
            <a:stCxn id="31" idx="3"/>
            <a:endCxn id="8" idx="1"/>
          </p:cNvCxnSpPr>
          <p:nvPr/>
        </p:nvCxnSpPr>
        <p:spPr>
          <a:xfrm flipV="1">
            <a:off x="6833182" y="2222279"/>
            <a:ext cx="415257" cy="632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89C556D-4F2A-4F59-9017-6FBA1F875D66}"/>
              </a:ext>
            </a:extLst>
          </p:cNvPr>
          <p:cNvSpPr/>
          <p:nvPr/>
        </p:nvSpPr>
        <p:spPr>
          <a:xfrm>
            <a:off x="7146843" y="3457508"/>
            <a:ext cx="408843" cy="3698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3C1F24E-52F7-44C6-9DFC-BFB9AA67A198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 flipV="1">
            <a:off x="6833182" y="3642436"/>
            <a:ext cx="313661" cy="2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67B79D0-63AE-4A28-9E8E-B9D919CBA851}"/>
              </a:ext>
            </a:extLst>
          </p:cNvPr>
          <p:cNvSpPr txBox="1"/>
          <p:nvPr/>
        </p:nvSpPr>
        <p:spPr>
          <a:xfrm>
            <a:off x="4346695" y="1388818"/>
            <a:ext cx="91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0.2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8FA9A3-52F9-4D1F-8333-E2F836A1C3FE}"/>
              </a:ext>
            </a:extLst>
          </p:cNvPr>
          <p:cNvSpPr txBox="1"/>
          <p:nvPr/>
        </p:nvSpPr>
        <p:spPr>
          <a:xfrm>
            <a:off x="4346695" y="1951463"/>
            <a:ext cx="91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0.3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12702A-B0D4-4D7F-A218-92A08B6B416B}"/>
              </a:ext>
            </a:extLst>
          </p:cNvPr>
          <p:cNvSpPr txBox="1"/>
          <p:nvPr/>
        </p:nvSpPr>
        <p:spPr>
          <a:xfrm>
            <a:off x="4351440" y="2577524"/>
            <a:ext cx="91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0.062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6507B2-1016-4058-A1F0-CA57DBC70BD1}"/>
              </a:ext>
            </a:extLst>
          </p:cNvPr>
          <p:cNvSpPr txBox="1"/>
          <p:nvPr/>
        </p:nvSpPr>
        <p:spPr>
          <a:xfrm>
            <a:off x="4310801" y="3366570"/>
            <a:ext cx="91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0.438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4FE3198-C6C0-47CB-83F6-D83CB7BB31A5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939433" y="4106367"/>
            <a:ext cx="322" cy="61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0D50A8B-121F-486F-A88E-121DCFC5275B}"/>
              </a:ext>
            </a:extLst>
          </p:cNvPr>
          <p:cNvSpPr txBox="1"/>
          <p:nvPr/>
        </p:nvSpPr>
        <p:spPr>
          <a:xfrm>
            <a:off x="2797954" y="3004357"/>
            <a:ext cx="11991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Assuming the customer is available but picks up/takes longer than 25 seconds to pick up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D22927-9942-439B-8C38-974043C989E2}"/>
              </a:ext>
            </a:extLst>
          </p:cNvPr>
          <p:cNvSpPr txBox="1"/>
          <p:nvPr/>
        </p:nvSpPr>
        <p:spPr>
          <a:xfrm>
            <a:off x="3847141" y="656637"/>
            <a:ext cx="3162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caller receives feedback directly from the phone, doesn’t wait on the callee.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8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 Burre</dc:creator>
  <cp:lastModifiedBy>Sid Burre</cp:lastModifiedBy>
  <cp:revision>2</cp:revision>
  <dcterms:created xsi:type="dcterms:W3CDTF">2021-10-05T00:43:21Z</dcterms:created>
  <dcterms:modified xsi:type="dcterms:W3CDTF">2021-10-22T23:20:12Z</dcterms:modified>
</cp:coreProperties>
</file>